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48" r:id="rId2"/>
    <p:sldId id="259" r:id="rId3"/>
    <p:sldId id="260" r:id="rId4"/>
    <p:sldId id="261" r:id="rId5"/>
    <p:sldId id="262" r:id="rId6"/>
    <p:sldId id="263" r:id="rId7"/>
    <p:sldId id="264" r:id="rId8"/>
    <p:sldId id="265" r:id="rId9"/>
    <p:sldId id="266" r:id="rId10"/>
    <p:sldId id="267" r:id="rId11"/>
    <p:sldId id="314" r:id="rId12"/>
    <p:sldId id="315" r:id="rId13"/>
    <p:sldId id="316" r:id="rId14"/>
    <p:sldId id="317" r:id="rId15"/>
    <p:sldId id="318" r:id="rId16"/>
    <p:sldId id="319" r:id="rId17"/>
    <p:sldId id="320" r:id="rId18"/>
    <p:sldId id="321"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1" d="100"/>
          <a:sy n="111" d="100"/>
        </p:scale>
        <p:origin x="10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F93D3F-500F-448B-85CD-2D04C5BC9837}" type="datetimeFigureOut">
              <a:rPr lang="en-US" smtClean="0"/>
              <a:pPr/>
              <a:t>9/3/2014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DD262A-583E-4C96-A962-40A37A052612}" type="slidenum">
              <a:rPr lang="en-US" smtClean="0"/>
              <a:pPr/>
              <a:t>‹#›</a:t>
            </a:fld>
            <a:endParaRPr lang="en-US"/>
          </a:p>
        </p:txBody>
      </p:sp>
    </p:spTree>
    <p:extLst>
      <p:ext uri="{BB962C8B-B14F-4D97-AF65-F5344CB8AC3E}">
        <p14:creationId xmlns:p14="http://schemas.microsoft.com/office/powerpoint/2010/main" val="296100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A6E38-61FA-4B13-9358-62DD85FACF48}" type="datetimeFigureOut">
              <a:rPr lang="en-US" smtClean="0"/>
              <a:pPr/>
              <a:t>9/3/2014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5AD13-C7C6-4864-A95D-B8D62FFBB3B9}" type="slidenum">
              <a:rPr lang="en-US" smtClean="0"/>
              <a:pPr/>
              <a:t>‹#›</a:t>
            </a:fld>
            <a:endParaRPr lang="en-US"/>
          </a:p>
        </p:txBody>
      </p:sp>
    </p:spTree>
    <p:extLst>
      <p:ext uri="{BB962C8B-B14F-4D97-AF65-F5344CB8AC3E}">
        <p14:creationId xmlns:p14="http://schemas.microsoft.com/office/powerpoint/2010/main" val="127486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940108B-6404-4832-ACB0-196289F94CD4}" type="slidenum">
              <a:rPr lang="en-US"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164472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9332FAA-F019-44FC-8DA6-9C336DA81A63}" type="slidenum">
              <a:rPr lang="en-US" smtClean="0"/>
              <a:pPr/>
              <a:t>11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65476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8238584-D7A1-4AB3-8046-209C910A6D1F}"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98519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D535B13-EC44-4162-992C-F73083C2B38C}" type="slidenum">
              <a:rPr lang="en-US" smtClean="0"/>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13773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0E3B7C3-3AAC-4B53-825C-F298E3BBD16B}"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26667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99828B1-987D-411C-B8E7-43C4080CDB9E}"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23221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F3530FA-86C6-4BFD-8140-7863543E6082}" type="slidenum">
              <a:rPr lang="en-US" smtClean="0"/>
              <a:pPr/>
              <a:t>16</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19061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D82B226-C94B-46F5-92BC-2399B8B312C6}" type="slidenum">
              <a:rPr lang="en-US" smtClean="0"/>
              <a:pPr/>
              <a:t>17</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02632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4E935A8-CEE9-4878-8ED8-581729C38C7F}" type="slidenum">
              <a:rPr lang="en-US" smtClean="0"/>
              <a:pPr/>
              <a:t>18</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56720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F0647E8D-0597-4E77-92F0-735D1A62B8A1}"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889147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15AD13-C7C6-4864-A95D-B8D62FFBB3B9}" type="slidenum">
              <a:rPr lang="en-US" smtClean="0"/>
              <a:pPr/>
              <a:t>20</a:t>
            </a:fld>
            <a:endParaRPr lang="en-US"/>
          </a:p>
        </p:txBody>
      </p:sp>
    </p:spTree>
    <p:extLst>
      <p:ext uri="{BB962C8B-B14F-4D97-AF65-F5344CB8AC3E}">
        <p14:creationId xmlns:p14="http://schemas.microsoft.com/office/powerpoint/2010/main" val="494964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E0AF22D-A3F2-4AEA-B65D-A3CDB5B05EDF}"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876527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6F7AE7F-C8D4-42D6-8E1D-04BB9976BAA4}" type="slidenum">
              <a:rPr lang="en-US"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471451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680AE76-0507-4F6A-9D4E-F060210B6EC1}" type="slidenum">
              <a:rPr lang="en-US" smtClean="0">
                <a:latin typeface="Arial" pitchFamily="34" charset="0"/>
                <a:cs typeface="Arial" pitchFamily="34" charset="0"/>
              </a:rPr>
              <a:pPr/>
              <a:t>22</a:t>
            </a:fld>
            <a:endParaRPr lang="en-US" smtClean="0">
              <a:latin typeface="Arial" pitchFamily="34" charset="0"/>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142826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98313A7-7BFE-40A4-B5A8-21FE92D3E8E5}" type="slidenum">
              <a:rPr lang="en-US"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419372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2BAD518-29C7-45D5-B95D-DD6DD60AE064}"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357147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CCA1728-96E5-4A6E-BD08-2C89CD12B15D}"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358887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972309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951115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6A85C94-3979-4F6D-967A-22D116EEB7B1}"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043784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24A62FC-E195-4EB7-BC25-C3EBBA944A40}" type="slidenum">
              <a:rPr lang="en-US" smtClean="0">
                <a:latin typeface="Arial" pitchFamily="34" charset="0"/>
                <a:cs typeface="Arial" pitchFamily="34" charset="0"/>
              </a:rPr>
              <a:pPr/>
              <a:t>29</a:t>
            </a:fld>
            <a:endParaRPr lang="en-US" smtClean="0">
              <a:latin typeface="Arial" pitchFamily="34" charset="0"/>
              <a:cs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221227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9476103-3478-418E-82F5-6C2F4AA9751C}" type="slidenum">
              <a:rPr lang="en-US" smtClean="0">
                <a:latin typeface="Arial" pitchFamily="34" charset="0"/>
                <a:cs typeface="Arial" pitchFamily="34" charset="0"/>
              </a:rPr>
              <a:pPr/>
              <a:t>30</a:t>
            </a:fld>
            <a:endParaRPr lang="en-US" smtClean="0">
              <a:latin typeface="Arial" pitchFamily="34" charset="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34600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3AF5798-A5C9-456B-A730-B895CD412227}"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51272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D8B1C4F-68DD-425E-86C8-2D4BBAEE62B7}"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290462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E9FB2E2-A974-487A-92DF-C077BAD9746C}"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958969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7F12E31-38AF-4E1D-889D-61D2B452BDCD}"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12892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F3BD8B6-9B3A-497A-8946-E7F67816300F}"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364068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903FCCA-0EFE-4AA1-929F-743CBDB57004}"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082406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EE54CBC-D877-4A7B-B8B6-72847A0FD356}"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86457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489663-959E-489D-A9DB-89E3632DEC3C}"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89663-959E-489D-A9DB-89E3632DEC3C}"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89663-959E-489D-A9DB-89E3632DEC3C}"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52D61108-E09E-4D12-8753-0E75905E82E3}"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89663-959E-489D-A9DB-89E3632DEC3C}"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489663-959E-489D-A9DB-89E3632DEC3C}"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489663-959E-489D-A9DB-89E3632DEC3C}"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489663-959E-489D-A9DB-89E3632DEC3C}" type="datetimeFigureOut">
              <a:rPr lang="en-US" smtClean="0"/>
              <a:pPr/>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489663-959E-489D-A9DB-89E3632DEC3C}" type="datetimeFigureOut">
              <a:rPr lang="en-US" smtClean="0"/>
              <a:pPr/>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89663-959E-489D-A9DB-89E3632DEC3C}" type="datetimeFigureOut">
              <a:rPr lang="en-US" smtClean="0"/>
              <a:pPr/>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89663-959E-489D-A9DB-89E3632DEC3C}"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89663-959E-489D-A9DB-89E3632DEC3C}"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28926F-241A-4362-BC55-F3E4B1679F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89663-959E-489D-A9DB-89E3632DEC3C}" type="datetimeFigureOut">
              <a:rPr lang="en-US" smtClean="0"/>
              <a:pPr/>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8926F-241A-4362-BC55-F3E4B1679F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assal@Albany.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su.org/ethics/content_ethics/texts/hobbes/hobstxt1.html#com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Hobbes, </a:t>
            </a:r>
            <a:br>
              <a:rPr lang="en-US" dirty="0" smtClean="0"/>
            </a:br>
            <a:r>
              <a:rPr lang="en-US" dirty="0" smtClean="0"/>
              <a:t>Prisoner’s Dilemma </a:t>
            </a:r>
            <a:br>
              <a:rPr lang="en-US" dirty="0" smtClean="0"/>
            </a:br>
            <a:r>
              <a:rPr lang="en-US" dirty="0" smtClean="0"/>
              <a:t>Diplomacy </a:t>
            </a:r>
            <a:endParaRPr lang="en-US" dirty="0"/>
          </a:p>
        </p:txBody>
      </p:sp>
      <p:sp>
        <p:nvSpPr>
          <p:cNvPr id="3" name="Subtitle 2"/>
          <p:cNvSpPr>
            <a:spLocks noGrp="1"/>
          </p:cNvSpPr>
          <p:nvPr>
            <p:ph type="subTitle" idx="1"/>
          </p:nvPr>
        </p:nvSpPr>
        <p:spPr/>
        <p:txBody>
          <a:bodyPr/>
          <a:lstStyle/>
          <a:p>
            <a:r>
              <a:rPr lang="en-US" dirty="0" smtClean="0"/>
              <a:t>Victor </a:t>
            </a:r>
            <a:r>
              <a:rPr lang="en-US" dirty="0" err="1" smtClean="0"/>
              <a:t>Asal</a:t>
            </a:r>
            <a:r>
              <a:rPr lang="en-US" dirty="0" smtClean="0"/>
              <a:t> </a:t>
            </a:r>
          </a:p>
          <a:p>
            <a:r>
              <a:rPr lang="en-US" dirty="0" smtClean="0">
                <a:hlinkClick r:id="rId2"/>
              </a:rPr>
              <a:t>vassal@Albany.edu</a:t>
            </a:r>
            <a:r>
              <a:rPr lang="en-US" dirty="0" smtClean="0"/>
              <a:t> </a:t>
            </a:r>
            <a:endParaRPr lang="en-US" dirty="0"/>
          </a:p>
        </p:txBody>
      </p:sp>
    </p:spTree>
    <p:extLst>
      <p:ext uri="{BB962C8B-B14F-4D97-AF65-F5344CB8AC3E}">
        <p14:creationId xmlns:p14="http://schemas.microsoft.com/office/powerpoint/2010/main" val="399173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Game Debriefing</a:t>
            </a:r>
          </a:p>
        </p:txBody>
      </p:sp>
      <p:sp>
        <p:nvSpPr>
          <p:cNvPr id="13315" name="Rectangle 3"/>
          <p:cNvSpPr>
            <a:spLocks noGrp="1" noChangeArrowheads="1"/>
          </p:cNvSpPr>
          <p:nvPr>
            <p:ph type="body" idx="1"/>
          </p:nvPr>
        </p:nvSpPr>
        <p:spPr/>
        <p:txBody>
          <a:bodyPr>
            <a:normAutofit/>
          </a:bodyPr>
          <a:lstStyle/>
          <a:p>
            <a:pPr eaLnBrk="1" hangingPunct="1"/>
            <a:r>
              <a:rPr lang="en-US" dirty="0" smtClean="0"/>
              <a:t>Is Hobbes right about people?</a:t>
            </a:r>
          </a:p>
          <a:p>
            <a:pPr eaLnBrk="1" hangingPunct="1"/>
            <a:r>
              <a:rPr lang="en-US" dirty="0" smtClean="0"/>
              <a:t>Does the simulation support Hobbes; is it a fair test?</a:t>
            </a:r>
          </a:p>
          <a:p>
            <a:pPr eaLnBrk="1" hangingPunct="1"/>
            <a:r>
              <a:rPr lang="en-US" dirty="0" smtClean="0"/>
              <a:t>If Hobbes is right about people, what is the implication for the nature of politics?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Prisoner’s Dilemma I</a:t>
            </a:r>
          </a:p>
        </p:txBody>
      </p:sp>
      <p:sp>
        <p:nvSpPr>
          <p:cNvPr id="4099" name="Rectangle 3"/>
          <p:cNvSpPr>
            <a:spLocks noGrp="1" noChangeArrowheads="1"/>
          </p:cNvSpPr>
          <p:nvPr>
            <p:ph type="body" sz="half" idx="1"/>
          </p:nvPr>
        </p:nvSpPr>
        <p:spPr>
          <a:xfrm>
            <a:off x="457200" y="1600200"/>
            <a:ext cx="4343400" cy="4530725"/>
          </a:xfrm>
        </p:spPr>
        <p:txBody>
          <a:bodyPr/>
          <a:lstStyle/>
          <a:p>
            <a:pPr eaLnBrk="1" hangingPunct="1"/>
            <a:r>
              <a:rPr lang="en-US" sz="2600" dirty="0" smtClean="0"/>
              <a:t>You and your partner in crime have been picked up for a bank robbery. You have been placed in separate rooms and are being interrogated. Do you remain silent or squeal to the police?</a:t>
            </a:r>
          </a:p>
        </p:txBody>
      </p:sp>
      <p:pic>
        <p:nvPicPr>
          <p:cNvPr id="4100" name="Picture 4" descr="j0185047[1]"/>
          <p:cNvPicPr>
            <a:picLocks noGrp="1" noChangeAspect="1" noChangeArrowheads="1"/>
          </p:cNvPicPr>
          <p:nvPr>
            <p:ph sz="half" idx="2"/>
          </p:nvPr>
        </p:nvPicPr>
        <p:blipFill>
          <a:blip r:embed="rId3" cstate="print"/>
          <a:srcRect/>
          <a:stretch>
            <a:fillRect/>
          </a:stretch>
        </p:blipFill>
        <p:spPr>
          <a:xfrm>
            <a:off x="5024438" y="1905000"/>
            <a:ext cx="3368675" cy="4267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Prisoner’s Dilemma II</a:t>
            </a:r>
          </a:p>
        </p:txBody>
      </p:sp>
      <p:sp>
        <p:nvSpPr>
          <p:cNvPr id="5123" name="Rectangle 3"/>
          <p:cNvSpPr>
            <a:spLocks noGrp="1" noChangeArrowheads="1"/>
          </p:cNvSpPr>
          <p:nvPr>
            <p:ph type="body" idx="4294967295"/>
          </p:nvPr>
        </p:nvSpPr>
        <p:spPr>
          <a:xfrm>
            <a:off x="1190625" y="1600200"/>
            <a:ext cx="4073525" cy="4530725"/>
          </a:xfrm>
        </p:spPr>
        <p:txBody>
          <a:bodyPr/>
          <a:lstStyle/>
          <a:p>
            <a:pPr eaLnBrk="1" hangingPunct="1"/>
            <a:r>
              <a:rPr lang="en-US" smtClean="0"/>
              <a:t>If both of you remain silent you split the proceeds and both get $50,000. BUT …...</a:t>
            </a:r>
          </a:p>
        </p:txBody>
      </p:sp>
      <p:pic>
        <p:nvPicPr>
          <p:cNvPr id="5124" name="Picture 4" descr="BD05457_[1]"/>
          <p:cNvPicPr>
            <a:picLocks noGrp="1" noChangeAspect="1" noChangeArrowheads="1"/>
          </p:cNvPicPr>
          <p:nvPr>
            <p:ph idx="1"/>
          </p:nvPr>
        </p:nvPicPr>
        <p:blipFill>
          <a:blip r:embed="rId3" cstate="print"/>
          <a:srcRect/>
          <a:stretch>
            <a:fillRect/>
          </a:stretch>
        </p:blipFill>
        <p:spPr>
          <a:xfrm>
            <a:off x="5105400" y="1828800"/>
            <a:ext cx="3733800" cy="44196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Prisoner’s Dilemma III</a:t>
            </a:r>
          </a:p>
        </p:txBody>
      </p:sp>
      <p:sp>
        <p:nvSpPr>
          <p:cNvPr id="6147" name="Rectangle 3"/>
          <p:cNvSpPr>
            <a:spLocks noGrp="1" noChangeArrowheads="1"/>
          </p:cNvSpPr>
          <p:nvPr>
            <p:ph type="body" sz="half" idx="1"/>
          </p:nvPr>
        </p:nvSpPr>
        <p:spPr>
          <a:xfrm>
            <a:off x="457200" y="1600200"/>
            <a:ext cx="4033838" cy="4530725"/>
          </a:xfrm>
        </p:spPr>
        <p:txBody>
          <a:bodyPr/>
          <a:lstStyle/>
          <a:p>
            <a:pPr eaLnBrk="1" hangingPunct="1"/>
            <a:r>
              <a:rPr lang="en-US" sz="2600" smtClean="0"/>
              <a:t>If one of you remains silent and the other squeals then the one who remains silent has the book thrown at her and goes to jail for 10 years. The squealer on the other hand …</a:t>
            </a:r>
          </a:p>
        </p:txBody>
      </p:sp>
      <p:pic>
        <p:nvPicPr>
          <p:cNvPr id="6148" name="Picture 4" descr="BD06848_[1]"/>
          <p:cNvPicPr>
            <a:picLocks noGrp="1" noChangeAspect="1" noChangeArrowheads="1"/>
          </p:cNvPicPr>
          <p:nvPr>
            <p:ph sz="half" idx="2"/>
          </p:nvPr>
        </p:nvPicPr>
        <p:blipFill>
          <a:blip r:embed="rId3" cstate="print"/>
          <a:srcRect/>
          <a:stretch>
            <a:fillRect/>
          </a:stretch>
        </p:blipFill>
        <p:spPr>
          <a:xfrm>
            <a:off x="4953000" y="1828800"/>
            <a:ext cx="3344863" cy="44196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Prisoner’s Dilemma IV</a:t>
            </a:r>
          </a:p>
        </p:txBody>
      </p:sp>
      <p:sp>
        <p:nvSpPr>
          <p:cNvPr id="7171" name="Rectangle 3"/>
          <p:cNvSpPr>
            <a:spLocks noGrp="1" noChangeArrowheads="1"/>
          </p:cNvSpPr>
          <p:nvPr>
            <p:ph type="body" sz="half" idx="1"/>
          </p:nvPr>
        </p:nvSpPr>
        <p:spPr>
          <a:xfrm>
            <a:off x="457200" y="1600200"/>
            <a:ext cx="4033838" cy="4530725"/>
          </a:xfrm>
        </p:spPr>
        <p:txBody>
          <a:bodyPr/>
          <a:lstStyle/>
          <a:p>
            <a:pPr eaLnBrk="1" hangingPunct="1"/>
            <a:r>
              <a:rPr lang="en-US" sz="2600" smtClean="0"/>
              <a:t>Goes free with the thanks of the court and keeps your past ill-gotten gains of $100,000 and lives happily ever after. </a:t>
            </a:r>
          </a:p>
        </p:txBody>
      </p:sp>
      <p:pic>
        <p:nvPicPr>
          <p:cNvPr id="7172" name="Picture 4" descr="j0198170[1]"/>
          <p:cNvPicPr>
            <a:picLocks noGrp="1" noChangeAspect="1" noChangeArrowheads="1"/>
          </p:cNvPicPr>
          <p:nvPr>
            <p:ph sz="half" idx="2"/>
          </p:nvPr>
        </p:nvPicPr>
        <p:blipFill>
          <a:blip r:embed="rId3" cstate="print"/>
          <a:srcRect/>
          <a:stretch>
            <a:fillRect/>
          </a:stretch>
        </p:blipFill>
        <p:spPr>
          <a:xfrm>
            <a:off x="4495800" y="1828800"/>
            <a:ext cx="3602038" cy="43434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Prisoner’s Dilemma V</a:t>
            </a:r>
          </a:p>
        </p:txBody>
      </p:sp>
      <p:sp>
        <p:nvSpPr>
          <p:cNvPr id="8195" name="Rectangle 3"/>
          <p:cNvSpPr>
            <a:spLocks noGrp="1" noChangeArrowheads="1"/>
          </p:cNvSpPr>
          <p:nvPr>
            <p:ph type="body" sz="half" idx="1"/>
          </p:nvPr>
        </p:nvSpPr>
        <p:spPr>
          <a:xfrm>
            <a:off x="457200" y="1600200"/>
            <a:ext cx="4033838" cy="4530725"/>
          </a:xfrm>
        </p:spPr>
        <p:txBody>
          <a:bodyPr/>
          <a:lstStyle/>
          <a:p>
            <a:pPr eaLnBrk="1" hangingPunct="1"/>
            <a:r>
              <a:rPr lang="en-US" sz="2600" smtClean="0"/>
              <a:t>If you both decide to talk then you both go to jail, but since both cooperated with the police you both get put away, but only for two years. </a:t>
            </a:r>
          </a:p>
        </p:txBody>
      </p:sp>
      <p:pic>
        <p:nvPicPr>
          <p:cNvPr id="8196" name="Picture 4" descr="IN01055_[1]"/>
          <p:cNvPicPr>
            <a:picLocks noGrp="1" noChangeAspect="1" noChangeArrowheads="1"/>
          </p:cNvPicPr>
          <p:nvPr>
            <p:ph sz="half" idx="2"/>
          </p:nvPr>
        </p:nvPicPr>
        <p:blipFill>
          <a:blip r:embed="rId3" cstate="print"/>
          <a:srcRect/>
          <a:stretch>
            <a:fillRect/>
          </a:stretch>
        </p:blipFill>
        <p:spPr>
          <a:xfrm>
            <a:off x="4803775" y="1971675"/>
            <a:ext cx="3732213" cy="378777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Prisoner’s Dilemma VI </a:t>
            </a:r>
          </a:p>
        </p:txBody>
      </p:sp>
      <p:sp>
        <p:nvSpPr>
          <p:cNvPr id="9219" name="Rectangle 3"/>
          <p:cNvSpPr>
            <a:spLocks noGrp="1" noChangeArrowheads="1"/>
          </p:cNvSpPr>
          <p:nvPr>
            <p:ph type="body" idx="1"/>
          </p:nvPr>
        </p:nvSpPr>
        <p:spPr/>
        <p:txBody>
          <a:bodyPr/>
          <a:lstStyle/>
          <a:p>
            <a:pPr eaLnBrk="1" hangingPunct="1"/>
            <a:r>
              <a:rPr lang="en-US" smtClean="0"/>
              <a:t>If we translate this into points, then: </a:t>
            </a:r>
          </a:p>
          <a:p>
            <a:pPr eaLnBrk="1" hangingPunct="1"/>
            <a:r>
              <a:rPr lang="en-US" smtClean="0"/>
              <a:t>If both squeal each gets -2</a:t>
            </a:r>
          </a:p>
          <a:p>
            <a:pPr eaLnBrk="1" hangingPunct="1"/>
            <a:r>
              <a:rPr lang="en-US" smtClean="0"/>
              <a:t>If both remain silent each gets +5</a:t>
            </a:r>
          </a:p>
          <a:p>
            <a:pPr eaLnBrk="1" hangingPunct="1"/>
            <a:r>
              <a:rPr lang="en-US" smtClean="0"/>
              <a:t>If one squeals, that person gets +10 and the other gets -5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Prisoner’s Dilemma in a Group</a:t>
            </a:r>
          </a:p>
        </p:txBody>
      </p:sp>
      <p:sp>
        <p:nvSpPr>
          <p:cNvPr id="10243" name="Rectangle 3"/>
          <p:cNvSpPr>
            <a:spLocks noGrp="1" noChangeArrowheads="1"/>
          </p:cNvSpPr>
          <p:nvPr>
            <p:ph type="body" idx="1"/>
          </p:nvPr>
        </p:nvSpPr>
        <p:spPr/>
        <p:txBody>
          <a:bodyPr/>
          <a:lstStyle/>
          <a:p>
            <a:pPr eaLnBrk="1" hangingPunct="1"/>
            <a:r>
              <a:rPr lang="en-US" smtClean="0"/>
              <a:t>If all remain silent, everybody gets +5</a:t>
            </a:r>
          </a:p>
          <a:p>
            <a:pPr eaLnBrk="1" hangingPunct="1"/>
            <a:r>
              <a:rPr lang="en-US" smtClean="0"/>
              <a:t>If all squeal, everyone gets -2</a:t>
            </a:r>
          </a:p>
          <a:p>
            <a:pPr eaLnBrk="1" hangingPunct="1"/>
            <a:r>
              <a:rPr lang="en-US" smtClean="0"/>
              <a:t>If one person squeals and everyone else remains silent, the squealer gets +10 and everybody  else gets -5</a:t>
            </a:r>
          </a:p>
          <a:p>
            <a:pPr eaLnBrk="1" hangingPunct="1"/>
            <a:r>
              <a:rPr lang="en-US" smtClean="0"/>
              <a:t>If more than one person squeals but someone remains silent, the squealers get -2 and the silent ones get -5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mtClean="0"/>
              <a:t>Lessons from </a:t>
            </a:r>
            <a:br>
              <a:rPr lang="en-US" smtClean="0"/>
            </a:br>
            <a:r>
              <a:rPr lang="en-US" smtClean="0"/>
              <a:t>             Strategic Interaction </a:t>
            </a:r>
          </a:p>
        </p:txBody>
      </p:sp>
      <p:sp>
        <p:nvSpPr>
          <p:cNvPr id="11267" name="Rectangle 3"/>
          <p:cNvSpPr>
            <a:spLocks noGrp="1" noChangeArrowheads="1"/>
          </p:cNvSpPr>
          <p:nvPr>
            <p:ph type="body" idx="1"/>
          </p:nvPr>
        </p:nvSpPr>
        <p:spPr/>
        <p:txBody>
          <a:bodyPr/>
          <a:lstStyle/>
          <a:p>
            <a:pPr eaLnBrk="1" hangingPunct="1"/>
            <a:endParaRPr lang="en-US" smtClean="0"/>
          </a:p>
          <a:p>
            <a:pPr eaLnBrk="1" hangingPunct="1"/>
            <a:r>
              <a:rPr lang="en-US" smtClean="0"/>
              <a:t>Rationality and Best Outcome</a:t>
            </a:r>
          </a:p>
          <a:p>
            <a:pPr eaLnBrk="1" hangingPunct="1"/>
            <a:r>
              <a:rPr lang="en-US" smtClean="0"/>
              <a:t>Shadow of the Future</a:t>
            </a:r>
          </a:p>
          <a:p>
            <a:pPr eaLnBrk="1" hangingPunct="1"/>
            <a:r>
              <a:rPr lang="en-US" smtClean="0"/>
              <a:t>Impact of Changing Payoffs </a:t>
            </a:r>
          </a:p>
          <a:p>
            <a:pPr eaLnBrk="1" hangingPunct="1"/>
            <a:r>
              <a:rPr lang="en-US" smtClean="0"/>
              <a:t>Impact of the Number of Players </a:t>
            </a:r>
          </a:p>
          <a:p>
            <a:pPr eaLnBrk="1" hangingPunct="1"/>
            <a:r>
              <a:rPr lang="en-US" smtClean="0"/>
              <a:t>Possibility of Regime Building</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609600"/>
            <a:ext cx="7086600" cy="914400"/>
          </a:xfrm>
        </p:spPr>
        <p:txBody>
          <a:bodyPr/>
          <a:lstStyle/>
          <a:p>
            <a:pPr eaLnBrk="1" hangingPunct="1"/>
            <a:r>
              <a:rPr lang="en-US" sz="3600" dirty="0" smtClean="0"/>
              <a:t>The Game of Diplomacy</a:t>
            </a:r>
          </a:p>
        </p:txBody>
      </p:sp>
      <p:sp>
        <p:nvSpPr>
          <p:cNvPr id="3075" name="Rectangle 3"/>
          <p:cNvSpPr>
            <a:spLocks noGrp="1" noChangeArrowheads="1"/>
          </p:cNvSpPr>
          <p:nvPr>
            <p:ph type="subTitle" idx="1"/>
          </p:nvPr>
        </p:nvSpPr>
        <p:spPr/>
        <p:txBody>
          <a:bodyPr/>
          <a:lstStyle/>
          <a:p>
            <a:pPr eaLnBrk="1" hangingPunct="1"/>
            <a:r>
              <a:rPr lang="en-US" smtClean="0"/>
              <a:t> </a:t>
            </a:r>
          </a:p>
        </p:txBody>
      </p:sp>
      <p:pic>
        <p:nvPicPr>
          <p:cNvPr id="3076" name="Picture 4" descr="U:\TEACHING H\UNDERGRAD CLASSES\260\possible ppts\possible pictures to use\ATT00005.jpg"/>
          <p:cNvPicPr>
            <a:picLocks noChangeAspect="1" noChangeArrowheads="1"/>
          </p:cNvPicPr>
          <p:nvPr/>
        </p:nvPicPr>
        <p:blipFill>
          <a:blip r:embed="rId3" cstate="print"/>
          <a:srcRect/>
          <a:stretch>
            <a:fillRect/>
          </a:stretch>
        </p:blipFill>
        <p:spPr bwMode="auto">
          <a:xfrm>
            <a:off x="914400" y="1752600"/>
            <a:ext cx="7181850" cy="4114800"/>
          </a:xfrm>
          <a:prstGeom prst="rect">
            <a:avLst/>
          </a:prstGeom>
          <a:noFill/>
          <a:ln w="9525">
            <a:noFill/>
            <a:miter lim="800000"/>
            <a:headEnd/>
            <a:tailEnd/>
          </a:ln>
        </p:spPr>
      </p:pic>
    </p:spTree>
    <p:extLst>
      <p:ext uri="{BB962C8B-B14F-4D97-AF65-F5344CB8AC3E}">
        <p14:creationId xmlns:p14="http://schemas.microsoft.com/office/powerpoint/2010/main" val="141425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800" b="1" smtClean="0"/>
              <a:t>A Key Question</a:t>
            </a:r>
          </a:p>
        </p:txBody>
      </p:sp>
      <p:sp>
        <p:nvSpPr>
          <p:cNvPr id="5123" name="Rectangle 3"/>
          <p:cNvSpPr>
            <a:spLocks noGrp="1" noChangeArrowheads="1"/>
          </p:cNvSpPr>
          <p:nvPr>
            <p:ph type="body" idx="1"/>
          </p:nvPr>
        </p:nvSpPr>
        <p:spPr/>
        <p:txBody>
          <a:bodyPr/>
          <a:lstStyle/>
          <a:p>
            <a:pPr eaLnBrk="1" hangingPunct="1"/>
            <a:r>
              <a:rPr lang="en-US" smtClean="0"/>
              <a:t>Does everyone know how to play rock paper scissors?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0" y="1"/>
            <a:ext cx="9144000" cy="6857999"/>
          </a:xfrm>
          <a:prstGeom prst="rect">
            <a:avLst/>
          </a:prstGeom>
          <a:noFill/>
          <a:ln w="9525">
            <a:noFill/>
            <a:miter lim="800000"/>
            <a:headEnd/>
            <a:tailEnd/>
          </a:ln>
        </p:spPr>
      </p:pic>
    </p:spTree>
    <p:extLst>
      <p:ext uri="{BB962C8B-B14F-4D97-AF65-F5344CB8AC3E}">
        <p14:creationId xmlns:p14="http://schemas.microsoft.com/office/powerpoint/2010/main" val="4204678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533400"/>
            <a:ext cx="9144000" cy="5592763"/>
          </a:xfrm>
        </p:spPr>
        <p:txBody>
          <a:bodyPr>
            <a:normAutofit/>
          </a:bodyPr>
          <a:lstStyle/>
          <a:p>
            <a:pPr eaLnBrk="1" hangingPunct="1"/>
            <a:r>
              <a:rPr lang="en-US" sz="2800" dirty="0" smtClean="0"/>
              <a:t>Goal</a:t>
            </a:r>
          </a:p>
          <a:p>
            <a:pPr marL="669925" lvl="1" indent="-325438" eaLnBrk="1" hangingPunct="1"/>
            <a:r>
              <a:rPr lang="en-US" sz="2400" dirty="0" smtClean="0"/>
              <a:t>Survive </a:t>
            </a:r>
          </a:p>
          <a:p>
            <a:pPr marL="669925" lvl="1" indent="-325438" eaLnBrk="1" hangingPunct="1"/>
            <a:r>
              <a:rPr lang="en-US" sz="2400" dirty="0" smtClean="0"/>
              <a:t>Conquer the most area in Europe</a:t>
            </a:r>
          </a:p>
          <a:p>
            <a:pPr eaLnBrk="1" hangingPunct="1"/>
            <a:r>
              <a:rPr lang="en-US" sz="2800" dirty="0" smtClean="0"/>
              <a:t>At the start  </a:t>
            </a:r>
          </a:p>
          <a:p>
            <a:pPr marL="669925" lvl="1" indent="-325438" eaLnBrk="1" hangingPunct="1"/>
            <a:r>
              <a:rPr lang="en-US" sz="2400" dirty="0" smtClean="0"/>
              <a:t>Each group is a country </a:t>
            </a:r>
          </a:p>
          <a:p>
            <a:pPr marL="669925" lvl="1" indent="-325438" eaLnBrk="1" hangingPunct="1"/>
            <a:r>
              <a:rPr lang="en-US" sz="2400" dirty="0" smtClean="0"/>
              <a:t>Each country starts with 3-4 supply centers and an equal number of units </a:t>
            </a:r>
          </a:p>
          <a:p>
            <a:pPr marL="669925" lvl="1" indent="-325438" eaLnBrk="1" hangingPunct="1"/>
            <a:r>
              <a:rPr lang="en-US" sz="2400" dirty="0" smtClean="0"/>
              <a:t>There are 35 supply centers </a:t>
            </a:r>
          </a:p>
          <a:p>
            <a:pPr marL="669925" lvl="1" indent="-325438" eaLnBrk="1" hangingPunct="1"/>
            <a:r>
              <a:rPr lang="en-US" sz="2400" dirty="0" smtClean="0"/>
              <a:t>Victory is control of 18 supply centers </a:t>
            </a:r>
          </a:p>
          <a:p>
            <a:pPr marL="669925" lvl="1" indent="-325438" eaLnBrk="1" hangingPunct="1"/>
            <a:r>
              <a:rPr lang="en-US" sz="2400" dirty="0" smtClean="0"/>
              <a:t>Each turn negotiate, write orders, move simultaneously</a:t>
            </a:r>
          </a:p>
          <a:p>
            <a:pPr marL="669925" lvl="1" indent="-325438" eaLnBrk="1" hangingPunct="1"/>
            <a:r>
              <a:rPr lang="en-US" sz="2400" dirty="0" smtClean="0"/>
              <a:t>You can ally, support others but also lie and backstab  </a:t>
            </a:r>
          </a:p>
          <a:p>
            <a:pPr eaLnBrk="1" hangingPunct="1"/>
            <a:endParaRPr lang="en-US" sz="2800" dirty="0" smtClean="0"/>
          </a:p>
        </p:txBody>
      </p:sp>
    </p:spTree>
    <p:extLst>
      <p:ext uri="{BB962C8B-B14F-4D97-AF65-F5344CB8AC3E}">
        <p14:creationId xmlns:p14="http://schemas.microsoft.com/office/powerpoint/2010/main" val="16801797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0" y="914400"/>
            <a:ext cx="9144000" cy="4606925"/>
          </a:xfrm>
        </p:spPr>
        <p:txBody>
          <a:bodyPr>
            <a:normAutofit fontScale="92500" lnSpcReduction="10000"/>
          </a:bodyPr>
          <a:lstStyle/>
          <a:p>
            <a:pPr eaLnBrk="1" hangingPunct="1">
              <a:lnSpc>
                <a:spcPct val="90000"/>
              </a:lnSpc>
              <a:buFont typeface="Wingdings" pitchFamily="2" charset="2"/>
              <a:buNone/>
            </a:pPr>
            <a:r>
              <a:rPr lang="en-US" smtClean="0"/>
              <a:t>			Playing the game </a:t>
            </a:r>
          </a:p>
          <a:p>
            <a:pPr eaLnBrk="1" hangingPunct="1">
              <a:lnSpc>
                <a:spcPct val="90000"/>
              </a:lnSpc>
            </a:pPr>
            <a:r>
              <a:rPr lang="en-US" smtClean="0"/>
              <a:t>Each unit can do one thing each turn </a:t>
            </a:r>
          </a:p>
          <a:p>
            <a:pPr marL="669925" lvl="1" indent="-325438" eaLnBrk="1" hangingPunct="1">
              <a:lnSpc>
                <a:spcPct val="90000"/>
              </a:lnSpc>
            </a:pPr>
            <a:r>
              <a:rPr lang="en-US" smtClean="0"/>
              <a:t>Move/Attack </a:t>
            </a:r>
          </a:p>
          <a:p>
            <a:pPr marL="669925" lvl="1" indent="-325438" eaLnBrk="1" hangingPunct="1">
              <a:lnSpc>
                <a:spcPct val="90000"/>
              </a:lnSpc>
            </a:pPr>
            <a:r>
              <a:rPr lang="en-US" smtClean="0"/>
              <a:t>Hold </a:t>
            </a:r>
          </a:p>
          <a:p>
            <a:pPr marL="669925" lvl="1" indent="-325438" eaLnBrk="1" hangingPunct="1">
              <a:lnSpc>
                <a:spcPct val="90000"/>
              </a:lnSpc>
            </a:pPr>
            <a:r>
              <a:rPr lang="en-US" smtClean="0"/>
              <a:t>Support defense </a:t>
            </a:r>
            <a:r>
              <a:rPr lang="en-US" sz="2600" smtClean="0"/>
              <a:t>(only in areas that unit could move into)</a:t>
            </a:r>
          </a:p>
          <a:p>
            <a:pPr marL="669925" lvl="1" indent="-325438" eaLnBrk="1" hangingPunct="1">
              <a:lnSpc>
                <a:spcPct val="90000"/>
              </a:lnSpc>
            </a:pPr>
            <a:r>
              <a:rPr lang="en-US" smtClean="0"/>
              <a:t>Support attack </a:t>
            </a:r>
            <a:r>
              <a:rPr lang="en-US" sz="2600" smtClean="0"/>
              <a:t>(only in areas that unit could move into)</a:t>
            </a:r>
          </a:p>
          <a:p>
            <a:pPr marL="669925" lvl="1" indent="-325438" eaLnBrk="1" hangingPunct="1">
              <a:lnSpc>
                <a:spcPct val="90000"/>
              </a:lnSpc>
            </a:pPr>
            <a:r>
              <a:rPr lang="en-US" smtClean="0"/>
              <a:t>Convoy (if fleet) </a:t>
            </a:r>
          </a:p>
          <a:p>
            <a:pPr eaLnBrk="1" hangingPunct="1">
              <a:lnSpc>
                <a:spcPct val="90000"/>
              </a:lnSpc>
            </a:pPr>
            <a:r>
              <a:rPr lang="en-US" smtClean="0"/>
              <a:t>Armies can move into any land area they are adjacent to</a:t>
            </a:r>
          </a:p>
          <a:p>
            <a:pPr eaLnBrk="1" hangingPunct="1">
              <a:lnSpc>
                <a:spcPct val="90000"/>
              </a:lnSpc>
            </a:pPr>
            <a:r>
              <a:rPr lang="en-US" smtClean="0"/>
              <a:t>Fleets can move into any sea area or cost area they are adjacent to</a:t>
            </a:r>
          </a:p>
        </p:txBody>
      </p:sp>
    </p:spTree>
    <p:extLst>
      <p:ext uri="{BB962C8B-B14F-4D97-AF65-F5344CB8AC3E}">
        <p14:creationId xmlns:p14="http://schemas.microsoft.com/office/powerpoint/2010/main" val="10073153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533400"/>
            <a:ext cx="8229600" cy="5064125"/>
          </a:xfrm>
        </p:spPr>
        <p:txBody>
          <a:bodyPr>
            <a:normAutofit lnSpcReduction="10000"/>
          </a:bodyPr>
          <a:lstStyle/>
          <a:p>
            <a:pPr eaLnBrk="1" hangingPunct="1">
              <a:lnSpc>
                <a:spcPct val="90000"/>
              </a:lnSpc>
              <a:buFont typeface="Wingdings" pitchFamily="2" charset="2"/>
              <a:buNone/>
            </a:pPr>
            <a:r>
              <a:rPr lang="en-US" sz="2800" smtClean="0"/>
              <a:t>			Attack and support </a:t>
            </a:r>
          </a:p>
          <a:p>
            <a:pPr eaLnBrk="1" hangingPunct="1">
              <a:lnSpc>
                <a:spcPct val="90000"/>
              </a:lnSpc>
            </a:pPr>
            <a:r>
              <a:rPr lang="en-US" sz="2800" smtClean="0"/>
              <a:t>You can support a unit if you could move into the area the unit is in (in defense) or attacking (in attack)</a:t>
            </a:r>
          </a:p>
          <a:p>
            <a:pPr eaLnBrk="1" hangingPunct="1">
              <a:lnSpc>
                <a:spcPct val="90000"/>
              </a:lnSpc>
            </a:pPr>
            <a:r>
              <a:rPr lang="en-US" sz="2800" smtClean="0"/>
              <a:t>If you attack a unit with equal support you bounce</a:t>
            </a:r>
          </a:p>
          <a:p>
            <a:pPr eaLnBrk="1" hangingPunct="1">
              <a:lnSpc>
                <a:spcPct val="90000"/>
              </a:lnSpc>
            </a:pPr>
            <a:r>
              <a:rPr lang="en-US" sz="2800" smtClean="0"/>
              <a:t>If one side has more support it wins</a:t>
            </a:r>
          </a:p>
          <a:p>
            <a:pPr eaLnBrk="1" hangingPunct="1">
              <a:lnSpc>
                <a:spcPct val="90000"/>
              </a:lnSpc>
            </a:pPr>
            <a:r>
              <a:rPr lang="en-US" sz="2800" smtClean="0"/>
              <a:t>Loser must vacate area </a:t>
            </a:r>
          </a:p>
          <a:p>
            <a:pPr eaLnBrk="1" hangingPunct="1">
              <a:lnSpc>
                <a:spcPct val="90000"/>
              </a:lnSpc>
            </a:pPr>
            <a:r>
              <a:rPr lang="en-US" sz="2800" smtClean="0"/>
              <a:t>Support can be cut if attacked by an unit other then the unit it is supporting against</a:t>
            </a:r>
          </a:p>
          <a:p>
            <a:pPr eaLnBrk="1" hangingPunct="1">
              <a:lnSpc>
                <a:spcPct val="90000"/>
              </a:lnSpc>
              <a:buFont typeface="Wingdings" pitchFamily="2" charset="2"/>
              <a:buNone/>
            </a:pPr>
            <a:r>
              <a:rPr lang="en-US" sz="2800" smtClean="0"/>
              <a:t>Convoy </a:t>
            </a:r>
          </a:p>
          <a:p>
            <a:pPr eaLnBrk="1" hangingPunct="1">
              <a:lnSpc>
                <a:spcPct val="90000"/>
              </a:lnSpc>
            </a:pPr>
            <a:r>
              <a:rPr lang="en-US" sz="2800" smtClean="0"/>
              <a:t>Army can be convoyed by fleets if 1)fleet is in right sea area from turn before 2) fleet gives convoy order 3) fleet is not dislodged  </a:t>
            </a:r>
          </a:p>
        </p:txBody>
      </p:sp>
    </p:spTree>
    <p:extLst>
      <p:ext uri="{BB962C8B-B14F-4D97-AF65-F5344CB8AC3E}">
        <p14:creationId xmlns:p14="http://schemas.microsoft.com/office/powerpoint/2010/main" val="421994942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066800"/>
            <a:ext cx="8229600" cy="5064125"/>
          </a:xfrm>
        </p:spPr>
        <p:txBody>
          <a:bodyPr/>
          <a:lstStyle/>
          <a:p>
            <a:pPr eaLnBrk="1" hangingPunct="1">
              <a:buFont typeface="Wingdings" pitchFamily="2" charset="2"/>
              <a:buNone/>
            </a:pPr>
            <a:r>
              <a:rPr lang="en-US" sz="2800" smtClean="0"/>
              <a:t>				Conquest </a:t>
            </a:r>
          </a:p>
          <a:p>
            <a:pPr eaLnBrk="1" hangingPunct="1"/>
            <a:r>
              <a:rPr lang="en-US" sz="2800" smtClean="0"/>
              <a:t>Game is played in two turn cycles –fall &amp; spring </a:t>
            </a:r>
          </a:p>
          <a:p>
            <a:pPr eaLnBrk="1" hangingPunct="1"/>
            <a:r>
              <a:rPr lang="en-US" sz="2800" smtClean="0"/>
              <a:t>You own any area you started with, you previously conquered if no one else has conquered it, or if you have a unit in it at the end of the spring turn</a:t>
            </a:r>
          </a:p>
          <a:p>
            <a:pPr eaLnBrk="1" hangingPunct="1">
              <a:buFont typeface="Wingdings" pitchFamily="2" charset="2"/>
              <a:buNone/>
            </a:pPr>
            <a:r>
              <a:rPr lang="en-US" sz="2800" smtClean="0"/>
              <a:t>Builds </a:t>
            </a:r>
          </a:p>
          <a:p>
            <a:pPr eaLnBrk="1" hangingPunct="1"/>
            <a:r>
              <a:rPr lang="en-US" sz="2800" smtClean="0"/>
              <a:t>For every supply center  you have more than units you may build new units At the end of spring turn</a:t>
            </a:r>
          </a:p>
          <a:p>
            <a:pPr eaLnBrk="1" hangingPunct="1"/>
            <a:r>
              <a:rPr lang="en-US" sz="2800" smtClean="0"/>
              <a:t>You can only build units in home supply centers </a:t>
            </a:r>
          </a:p>
          <a:p>
            <a:pPr eaLnBrk="1" hangingPunct="1"/>
            <a:endParaRPr lang="en-US" sz="2800" smtClean="0"/>
          </a:p>
        </p:txBody>
      </p:sp>
    </p:spTree>
    <p:extLst>
      <p:ext uri="{BB962C8B-B14F-4D97-AF65-F5344CB8AC3E}">
        <p14:creationId xmlns:p14="http://schemas.microsoft.com/office/powerpoint/2010/main" val="323238132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1143000"/>
            <a:ext cx="9144000" cy="4953000"/>
          </a:xfrm>
        </p:spPr>
        <p:txBody>
          <a:bodyPr>
            <a:normAutofit lnSpcReduction="10000"/>
          </a:bodyPr>
          <a:lstStyle/>
          <a:p>
            <a:pPr marL="1681163" lvl="4" indent="-339725" eaLnBrk="1" hangingPunct="1">
              <a:buFont typeface="Wingdings" pitchFamily="2" charset="2"/>
              <a:buNone/>
            </a:pPr>
            <a:r>
              <a:rPr lang="en-US" sz="2800" smtClean="0"/>
              <a:t>Order of the game</a:t>
            </a:r>
            <a:r>
              <a:rPr lang="en-US" smtClean="0"/>
              <a:t> </a:t>
            </a:r>
          </a:p>
          <a:p>
            <a:pPr marL="669925" lvl="1" indent="-325438" eaLnBrk="1" hangingPunct="1"/>
            <a:r>
              <a:rPr lang="en-US" smtClean="0"/>
              <a:t>Negotiation round (remember to write your orders on time) </a:t>
            </a:r>
          </a:p>
          <a:p>
            <a:pPr marL="669925" lvl="1" indent="-325438" eaLnBrk="1" hangingPunct="1"/>
            <a:r>
              <a:rPr lang="en-US" smtClean="0"/>
              <a:t>Reading of orders and moves</a:t>
            </a:r>
          </a:p>
          <a:p>
            <a:pPr marL="669925" lvl="1" indent="-325438" eaLnBrk="1" hangingPunct="1"/>
            <a:r>
              <a:rPr lang="en-US" smtClean="0"/>
              <a:t>Builds (only end of spring round) </a:t>
            </a:r>
          </a:p>
          <a:p>
            <a:pPr eaLnBrk="1" hangingPunct="1"/>
            <a:r>
              <a:rPr lang="en-US" smtClean="0"/>
              <a:t>Other issues </a:t>
            </a:r>
          </a:p>
          <a:p>
            <a:pPr marL="669925" lvl="1" indent="-325438" eaLnBrk="1" hangingPunct="1"/>
            <a:r>
              <a:rPr lang="en-US" smtClean="0"/>
              <a:t>Areas with two coasts </a:t>
            </a:r>
          </a:p>
          <a:p>
            <a:pPr marL="669925" lvl="1" indent="-325438" eaLnBrk="1" hangingPunct="1"/>
            <a:r>
              <a:rPr lang="en-US" smtClean="0"/>
              <a:t>Denmark </a:t>
            </a:r>
          </a:p>
          <a:p>
            <a:pPr marL="669925" lvl="1" indent="-325438" eaLnBrk="1" hangingPunct="1"/>
            <a:r>
              <a:rPr lang="en-US" smtClean="0"/>
              <a:t>Lying and cheating </a:t>
            </a:r>
          </a:p>
          <a:p>
            <a:pPr marL="669925" lvl="1" indent="-325438" eaLnBrk="1" hangingPunct="1">
              <a:buFont typeface="Wingdings" pitchFamily="2" charset="2"/>
              <a:buNone/>
            </a:pPr>
            <a:r>
              <a:rPr lang="en-US" smtClean="0"/>
              <a:t>Official rules: </a:t>
            </a:r>
            <a:r>
              <a:rPr lang="en-US" sz="1600" smtClean="0"/>
              <a:t>http://www.avalonhill.com/rules/diplomacy.pdf</a:t>
            </a:r>
          </a:p>
        </p:txBody>
      </p:sp>
    </p:spTree>
    <p:extLst>
      <p:ext uri="{BB962C8B-B14F-4D97-AF65-F5344CB8AC3E}">
        <p14:creationId xmlns:p14="http://schemas.microsoft.com/office/powerpoint/2010/main" val="344491477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82550" y="844550"/>
            <a:ext cx="749300" cy="368300"/>
          </a:xfrm>
          <a:prstGeom prst="rect">
            <a:avLst/>
          </a:prstGeom>
          <a:solidFill>
            <a:srgbClr val="618FFD"/>
          </a:solidFill>
          <a:ln w="12700">
            <a:solidFill>
              <a:schemeClr val="tx1"/>
            </a:solidFill>
            <a:miter lim="800000"/>
            <a:headEnd/>
            <a:tailEnd/>
          </a:ln>
          <a:effectLst/>
        </p:spPr>
        <p:txBody>
          <a:bodyPr wrap="none" anchor="ctr"/>
          <a:lstStyle/>
          <a:p>
            <a:endParaRPr lang="en-US"/>
          </a:p>
        </p:txBody>
      </p:sp>
      <p:sp>
        <p:nvSpPr>
          <p:cNvPr id="4099" name="Rectangle 3"/>
          <p:cNvSpPr>
            <a:spLocks noChangeArrowheads="1"/>
          </p:cNvSpPr>
          <p:nvPr/>
        </p:nvSpPr>
        <p:spPr bwMode="auto">
          <a:xfrm>
            <a:off x="82550" y="1225550"/>
            <a:ext cx="749300" cy="3683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100" name="Rectangle 4"/>
          <p:cNvSpPr>
            <a:spLocks noChangeArrowheads="1"/>
          </p:cNvSpPr>
          <p:nvPr/>
        </p:nvSpPr>
        <p:spPr bwMode="auto">
          <a:xfrm>
            <a:off x="82550" y="1606550"/>
            <a:ext cx="749300" cy="368300"/>
          </a:xfrm>
          <a:prstGeom prst="rect">
            <a:avLst/>
          </a:prstGeom>
          <a:solidFill>
            <a:srgbClr val="60C900"/>
          </a:solidFill>
          <a:ln w="12700">
            <a:solidFill>
              <a:schemeClr val="tx1"/>
            </a:solidFill>
            <a:miter lim="800000"/>
            <a:headEnd/>
            <a:tailEnd/>
          </a:ln>
          <a:effectLst/>
        </p:spPr>
        <p:txBody>
          <a:bodyPr wrap="none" anchor="ctr"/>
          <a:lstStyle/>
          <a:p>
            <a:endParaRPr lang="en-US"/>
          </a:p>
        </p:txBody>
      </p:sp>
      <p:sp>
        <p:nvSpPr>
          <p:cNvPr id="4101" name="Rectangle 5"/>
          <p:cNvSpPr>
            <a:spLocks noChangeArrowheads="1"/>
          </p:cNvSpPr>
          <p:nvPr/>
        </p:nvSpPr>
        <p:spPr bwMode="auto">
          <a:xfrm>
            <a:off x="82550" y="1987550"/>
            <a:ext cx="749300" cy="368300"/>
          </a:xfrm>
          <a:prstGeom prst="rect">
            <a:avLst/>
          </a:prstGeom>
          <a:solidFill>
            <a:srgbClr val="D49FFF"/>
          </a:solidFill>
          <a:ln w="12700">
            <a:solidFill>
              <a:schemeClr val="tx1"/>
            </a:solidFill>
            <a:miter lim="800000"/>
            <a:headEnd/>
            <a:tailEnd/>
          </a:ln>
          <a:effectLst/>
        </p:spPr>
        <p:txBody>
          <a:bodyPr wrap="none" anchor="ctr"/>
          <a:lstStyle/>
          <a:p>
            <a:endParaRPr lang="en-US"/>
          </a:p>
        </p:txBody>
      </p:sp>
      <p:sp>
        <p:nvSpPr>
          <p:cNvPr id="4102" name="Rectangle 6"/>
          <p:cNvSpPr>
            <a:spLocks noChangeArrowheads="1"/>
          </p:cNvSpPr>
          <p:nvPr/>
        </p:nvSpPr>
        <p:spPr bwMode="auto">
          <a:xfrm>
            <a:off x="82550" y="2368550"/>
            <a:ext cx="749300" cy="368300"/>
          </a:xfrm>
          <a:prstGeom prst="rect">
            <a:avLst/>
          </a:prstGeom>
          <a:solidFill>
            <a:srgbClr val="FCFEB9"/>
          </a:solidFill>
          <a:ln w="12700">
            <a:solidFill>
              <a:schemeClr val="tx1"/>
            </a:solidFill>
            <a:miter lim="800000"/>
            <a:headEnd/>
            <a:tailEnd/>
          </a:ln>
          <a:effectLst/>
        </p:spPr>
        <p:txBody>
          <a:bodyPr wrap="none" anchor="ctr"/>
          <a:lstStyle/>
          <a:p>
            <a:endParaRPr lang="en-US"/>
          </a:p>
        </p:txBody>
      </p:sp>
      <p:sp>
        <p:nvSpPr>
          <p:cNvPr id="4103" name="Rectangle 7"/>
          <p:cNvSpPr>
            <a:spLocks noChangeArrowheads="1"/>
          </p:cNvSpPr>
          <p:nvPr/>
        </p:nvSpPr>
        <p:spPr bwMode="auto">
          <a:xfrm>
            <a:off x="82550" y="463550"/>
            <a:ext cx="749300" cy="368300"/>
          </a:xfrm>
          <a:prstGeom prst="rect">
            <a:avLst/>
          </a:prstGeom>
          <a:solidFill>
            <a:srgbClr val="FDC0E5"/>
          </a:solidFill>
          <a:ln w="12700">
            <a:solidFill>
              <a:schemeClr val="tx1"/>
            </a:solidFill>
            <a:miter lim="800000"/>
            <a:headEnd/>
            <a:tailEnd/>
          </a:ln>
          <a:effectLst/>
        </p:spPr>
        <p:txBody>
          <a:bodyPr wrap="none" anchor="ctr"/>
          <a:lstStyle/>
          <a:p>
            <a:endParaRPr lang="en-US"/>
          </a:p>
        </p:txBody>
      </p:sp>
      <p:sp>
        <p:nvSpPr>
          <p:cNvPr id="4104" name="Rectangle 8"/>
          <p:cNvSpPr>
            <a:spLocks noChangeArrowheads="1"/>
          </p:cNvSpPr>
          <p:nvPr/>
        </p:nvSpPr>
        <p:spPr bwMode="auto">
          <a:xfrm>
            <a:off x="82550" y="82550"/>
            <a:ext cx="749300" cy="368300"/>
          </a:xfrm>
          <a:prstGeom prst="rect">
            <a:avLst/>
          </a:prstGeom>
          <a:solidFill>
            <a:srgbClr val="F76681"/>
          </a:solidFill>
          <a:ln w="12700">
            <a:solidFill>
              <a:schemeClr val="tx1"/>
            </a:solidFill>
            <a:miter lim="800000"/>
            <a:headEnd/>
            <a:tailEnd/>
          </a:ln>
          <a:effectLst/>
        </p:spPr>
        <p:txBody>
          <a:bodyPr wrap="none" anchor="ctr"/>
          <a:lstStyle/>
          <a:p>
            <a:endParaRPr lang="en-US"/>
          </a:p>
        </p:txBody>
      </p:sp>
      <p:sp>
        <p:nvSpPr>
          <p:cNvPr id="4105" name="Freeform 9" descr="Dark upward diagonal"/>
          <p:cNvSpPr>
            <a:spLocks/>
          </p:cNvSpPr>
          <p:nvPr/>
        </p:nvSpPr>
        <p:spPr bwMode="auto">
          <a:xfrm>
            <a:off x="1295400" y="2286000"/>
            <a:ext cx="611188" cy="534988"/>
          </a:xfrm>
          <a:custGeom>
            <a:avLst/>
            <a:gdLst/>
            <a:ahLst/>
            <a:cxnLst>
              <a:cxn ang="0">
                <a:pos x="0" y="288"/>
              </a:cxn>
              <a:cxn ang="0">
                <a:pos x="0" y="336"/>
              </a:cxn>
              <a:cxn ang="0">
                <a:pos x="240" y="336"/>
              </a:cxn>
              <a:cxn ang="0">
                <a:pos x="384" y="144"/>
              </a:cxn>
              <a:cxn ang="0">
                <a:pos x="336" y="96"/>
              </a:cxn>
              <a:cxn ang="0">
                <a:pos x="288" y="96"/>
              </a:cxn>
              <a:cxn ang="0">
                <a:pos x="336" y="0"/>
              </a:cxn>
              <a:cxn ang="0">
                <a:pos x="192" y="48"/>
              </a:cxn>
              <a:cxn ang="0">
                <a:pos x="240" y="48"/>
              </a:cxn>
              <a:cxn ang="0">
                <a:pos x="96" y="48"/>
              </a:cxn>
              <a:cxn ang="0">
                <a:pos x="96" y="144"/>
              </a:cxn>
              <a:cxn ang="0">
                <a:pos x="0" y="288"/>
              </a:cxn>
            </a:cxnLst>
            <a:rect l="0" t="0" r="r" b="b"/>
            <a:pathLst>
              <a:path w="385" h="337">
                <a:moveTo>
                  <a:pt x="0" y="288"/>
                </a:moveTo>
                <a:lnTo>
                  <a:pt x="0" y="336"/>
                </a:lnTo>
                <a:lnTo>
                  <a:pt x="240" y="336"/>
                </a:lnTo>
                <a:lnTo>
                  <a:pt x="384" y="144"/>
                </a:lnTo>
                <a:lnTo>
                  <a:pt x="336" y="96"/>
                </a:lnTo>
                <a:lnTo>
                  <a:pt x="288" y="96"/>
                </a:lnTo>
                <a:lnTo>
                  <a:pt x="336" y="0"/>
                </a:lnTo>
                <a:lnTo>
                  <a:pt x="192" y="48"/>
                </a:lnTo>
                <a:lnTo>
                  <a:pt x="240" y="48"/>
                </a:lnTo>
                <a:lnTo>
                  <a:pt x="96" y="48"/>
                </a:lnTo>
                <a:lnTo>
                  <a:pt x="96" y="144"/>
                </a:lnTo>
                <a:lnTo>
                  <a:pt x="0" y="288"/>
                </a:lnTo>
              </a:path>
            </a:pathLst>
          </a:custGeom>
          <a:pattFill prst="dkUpDiag">
            <a:fgClr>
              <a:schemeClr val="tx1"/>
            </a:fgClr>
            <a:bgClr>
              <a:schemeClr val="bg1"/>
            </a:bgClr>
          </a:pattFill>
          <a:ln w="12700" cap="rnd" cmpd="sng">
            <a:solidFill>
              <a:schemeClr val="tx1"/>
            </a:solidFill>
            <a:prstDash val="solid"/>
            <a:round/>
            <a:headEnd type="none" w="med" len="med"/>
            <a:tailEnd type="none" w="med" len="med"/>
          </a:ln>
          <a:effectLst/>
        </p:spPr>
        <p:txBody>
          <a:bodyPr/>
          <a:lstStyle/>
          <a:p>
            <a:endParaRPr lang="en-US"/>
          </a:p>
        </p:txBody>
      </p:sp>
      <p:grpSp>
        <p:nvGrpSpPr>
          <p:cNvPr id="2" name="Group 20"/>
          <p:cNvGrpSpPr>
            <a:grpSpLocks/>
          </p:cNvGrpSpPr>
          <p:nvPr/>
        </p:nvGrpSpPr>
        <p:grpSpPr bwMode="auto">
          <a:xfrm>
            <a:off x="3124200" y="220663"/>
            <a:ext cx="1982788" cy="2143125"/>
            <a:chOff x="1968" y="139"/>
            <a:chExt cx="1249" cy="1350"/>
          </a:xfrm>
        </p:grpSpPr>
        <p:sp>
          <p:nvSpPr>
            <p:cNvPr id="4106" name="Freeform 10"/>
            <p:cNvSpPr>
              <a:spLocks/>
            </p:cNvSpPr>
            <p:nvPr/>
          </p:nvSpPr>
          <p:spPr bwMode="auto">
            <a:xfrm>
              <a:off x="1968" y="144"/>
              <a:ext cx="1249" cy="1345"/>
            </a:xfrm>
            <a:custGeom>
              <a:avLst/>
              <a:gdLst/>
              <a:ahLst/>
              <a:cxnLst>
                <a:cxn ang="0">
                  <a:pos x="336" y="1296"/>
                </a:cxn>
                <a:cxn ang="0">
                  <a:pos x="432" y="1152"/>
                </a:cxn>
                <a:cxn ang="0">
                  <a:pos x="384" y="960"/>
                </a:cxn>
                <a:cxn ang="0">
                  <a:pos x="432" y="768"/>
                </a:cxn>
                <a:cxn ang="0">
                  <a:pos x="528" y="768"/>
                </a:cxn>
                <a:cxn ang="0">
                  <a:pos x="528" y="672"/>
                </a:cxn>
                <a:cxn ang="0">
                  <a:pos x="576" y="528"/>
                </a:cxn>
                <a:cxn ang="0">
                  <a:pos x="768" y="288"/>
                </a:cxn>
                <a:cxn ang="0">
                  <a:pos x="864" y="240"/>
                </a:cxn>
                <a:cxn ang="0">
                  <a:pos x="816" y="240"/>
                </a:cxn>
                <a:cxn ang="0">
                  <a:pos x="864" y="192"/>
                </a:cxn>
                <a:cxn ang="0">
                  <a:pos x="912" y="288"/>
                </a:cxn>
                <a:cxn ang="0">
                  <a:pos x="960" y="240"/>
                </a:cxn>
                <a:cxn ang="0">
                  <a:pos x="1008" y="288"/>
                </a:cxn>
                <a:cxn ang="0">
                  <a:pos x="1056" y="192"/>
                </a:cxn>
                <a:cxn ang="0">
                  <a:pos x="1056" y="144"/>
                </a:cxn>
                <a:cxn ang="0">
                  <a:pos x="1104" y="96"/>
                </a:cxn>
                <a:cxn ang="0">
                  <a:pos x="1152" y="144"/>
                </a:cxn>
                <a:cxn ang="0">
                  <a:pos x="1200" y="192"/>
                </a:cxn>
                <a:cxn ang="0">
                  <a:pos x="1248" y="96"/>
                </a:cxn>
                <a:cxn ang="0">
                  <a:pos x="1248" y="48"/>
                </a:cxn>
                <a:cxn ang="0">
                  <a:pos x="1152" y="0"/>
                </a:cxn>
                <a:cxn ang="0">
                  <a:pos x="1104" y="48"/>
                </a:cxn>
                <a:cxn ang="0">
                  <a:pos x="1104" y="0"/>
                </a:cxn>
                <a:cxn ang="0">
                  <a:pos x="1008" y="96"/>
                </a:cxn>
                <a:cxn ang="0">
                  <a:pos x="1008" y="0"/>
                </a:cxn>
                <a:cxn ang="0">
                  <a:pos x="960" y="96"/>
                </a:cxn>
                <a:cxn ang="0">
                  <a:pos x="960" y="144"/>
                </a:cxn>
                <a:cxn ang="0">
                  <a:pos x="912" y="96"/>
                </a:cxn>
                <a:cxn ang="0">
                  <a:pos x="816" y="192"/>
                </a:cxn>
                <a:cxn ang="0">
                  <a:pos x="768" y="144"/>
                </a:cxn>
                <a:cxn ang="0">
                  <a:pos x="672" y="192"/>
                </a:cxn>
                <a:cxn ang="0">
                  <a:pos x="672" y="288"/>
                </a:cxn>
                <a:cxn ang="0">
                  <a:pos x="624" y="336"/>
                </a:cxn>
                <a:cxn ang="0">
                  <a:pos x="480" y="528"/>
                </a:cxn>
                <a:cxn ang="0">
                  <a:pos x="336" y="768"/>
                </a:cxn>
                <a:cxn ang="0">
                  <a:pos x="432" y="720"/>
                </a:cxn>
                <a:cxn ang="0">
                  <a:pos x="384" y="768"/>
                </a:cxn>
                <a:cxn ang="0">
                  <a:pos x="240" y="816"/>
                </a:cxn>
                <a:cxn ang="0">
                  <a:pos x="48" y="912"/>
                </a:cxn>
                <a:cxn ang="0">
                  <a:pos x="0" y="1104"/>
                </a:cxn>
                <a:cxn ang="0">
                  <a:pos x="96" y="1104"/>
                </a:cxn>
                <a:cxn ang="0">
                  <a:pos x="48" y="1104"/>
                </a:cxn>
                <a:cxn ang="0">
                  <a:pos x="0" y="1248"/>
                </a:cxn>
                <a:cxn ang="0">
                  <a:pos x="48" y="1344"/>
                </a:cxn>
                <a:cxn ang="0">
                  <a:pos x="96" y="1344"/>
                </a:cxn>
                <a:cxn ang="0">
                  <a:pos x="192" y="1344"/>
                </a:cxn>
                <a:cxn ang="0">
                  <a:pos x="288" y="1200"/>
                </a:cxn>
                <a:cxn ang="0">
                  <a:pos x="336" y="1296"/>
                </a:cxn>
              </a:cxnLst>
              <a:rect l="0" t="0" r="r" b="b"/>
              <a:pathLst>
                <a:path w="1249" h="1345">
                  <a:moveTo>
                    <a:pt x="336" y="1296"/>
                  </a:moveTo>
                  <a:lnTo>
                    <a:pt x="432" y="1152"/>
                  </a:lnTo>
                  <a:lnTo>
                    <a:pt x="384" y="960"/>
                  </a:lnTo>
                  <a:lnTo>
                    <a:pt x="432" y="768"/>
                  </a:lnTo>
                  <a:lnTo>
                    <a:pt x="528" y="768"/>
                  </a:lnTo>
                  <a:lnTo>
                    <a:pt x="528" y="672"/>
                  </a:lnTo>
                  <a:lnTo>
                    <a:pt x="576" y="528"/>
                  </a:lnTo>
                  <a:lnTo>
                    <a:pt x="768" y="288"/>
                  </a:lnTo>
                  <a:lnTo>
                    <a:pt x="864" y="240"/>
                  </a:lnTo>
                  <a:lnTo>
                    <a:pt x="816" y="240"/>
                  </a:lnTo>
                  <a:lnTo>
                    <a:pt x="864" y="192"/>
                  </a:lnTo>
                  <a:lnTo>
                    <a:pt x="912" y="288"/>
                  </a:lnTo>
                  <a:lnTo>
                    <a:pt x="960" y="240"/>
                  </a:lnTo>
                  <a:lnTo>
                    <a:pt x="1008" y="288"/>
                  </a:lnTo>
                  <a:lnTo>
                    <a:pt x="1056" y="192"/>
                  </a:lnTo>
                  <a:lnTo>
                    <a:pt x="1056" y="144"/>
                  </a:lnTo>
                  <a:lnTo>
                    <a:pt x="1104" y="96"/>
                  </a:lnTo>
                  <a:lnTo>
                    <a:pt x="1152" y="144"/>
                  </a:lnTo>
                  <a:lnTo>
                    <a:pt x="1200" y="192"/>
                  </a:lnTo>
                  <a:lnTo>
                    <a:pt x="1248" y="96"/>
                  </a:lnTo>
                  <a:lnTo>
                    <a:pt x="1248" y="48"/>
                  </a:lnTo>
                  <a:lnTo>
                    <a:pt x="1152" y="0"/>
                  </a:lnTo>
                  <a:lnTo>
                    <a:pt x="1104" y="48"/>
                  </a:lnTo>
                  <a:lnTo>
                    <a:pt x="1104" y="0"/>
                  </a:lnTo>
                  <a:lnTo>
                    <a:pt x="1008" y="96"/>
                  </a:lnTo>
                  <a:lnTo>
                    <a:pt x="1008" y="0"/>
                  </a:lnTo>
                  <a:lnTo>
                    <a:pt x="960" y="96"/>
                  </a:lnTo>
                  <a:lnTo>
                    <a:pt x="960" y="144"/>
                  </a:lnTo>
                  <a:lnTo>
                    <a:pt x="912" y="96"/>
                  </a:lnTo>
                  <a:lnTo>
                    <a:pt x="816" y="192"/>
                  </a:lnTo>
                  <a:lnTo>
                    <a:pt x="768" y="144"/>
                  </a:lnTo>
                  <a:lnTo>
                    <a:pt x="672" y="192"/>
                  </a:lnTo>
                  <a:lnTo>
                    <a:pt x="672" y="288"/>
                  </a:lnTo>
                  <a:lnTo>
                    <a:pt x="624" y="336"/>
                  </a:lnTo>
                  <a:lnTo>
                    <a:pt x="480" y="528"/>
                  </a:lnTo>
                  <a:lnTo>
                    <a:pt x="336" y="768"/>
                  </a:lnTo>
                  <a:lnTo>
                    <a:pt x="432" y="720"/>
                  </a:lnTo>
                  <a:lnTo>
                    <a:pt x="384" y="768"/>
                  </a:lnTo>
                  <a:lnTo>
                    <a:pt x="240" y="816"/>
                  </a:lnTo>
                  <a:lnTo>
                    <a:pt x="48" y="912"/>
                  </a:lnTo>
                  <a:lnTo>
                    <a:pt x="0" y="1104"/>
                  </a:lnTo>
                  <a:lnTo>
                    <a:pt x="96" y="1104"/>
                  </a:lnTo>
                  <a:lnTo>
                    <a:pt x="48" y="1104"/>
                  </a:lnTo>
                  <a:lnTo>
                    <a:pt x="0" y="1248"/>
                  </a:lnTo>
                  <a:lnTo>
                    <a:pt x="48" y="1344"/>
                  </a:lnTo>
                  <a:lnTo>
                    <a:pt x="96" y="1344"/>
                  </a:lnTo>
                  <a:lnTo>
                    <a:pt x="192" y="1344"/>
                  </a:lnTo>
                  <a:lnTo>
                    <a:pt x="288" y="1200"/>
                  </a:lnTo>
                  <a:lnTo>
                    <a:pt x="336" y="1296"/>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07" name="Freeform 11"/>
            <p:cNvSpPr>
              <a:spLocks/>
            </p:cNvSpPr>
            <p:nvPr/>
          </p:nvSpPr>
          <p:spPr bwMode="auto">
            <a:xfrm>
              <a:off x="2589" y="378"/>
              <a:ext cx="38" cy="49"/>
            </a:xfrm>
            <a:custGeom>
              <a:avLst/>
              <a:gdLst/>
              <a:ahLst/>
              <a:cxnLst>
                <a:cxn ang="0">
                  <a:pos x="37" y="8"/>
                </a:cxn>
                <a:cxn ang="0">
                  <a:pos x="34" y="19"/>
                </a:cxn>
                <a:cxn ang="0">
                  <a:pos x="37" y="41"/>
                </a:cxn>
                <a:cxn ang="0">
                  <a:pos x="11" y="48"/>
                </a:cxn>
                <a:cxn ang="0">
                  <a:pos x="0" y="37"/>
                </a:cxn>
                <a:cxn ang="0">
                  <a:pos x="0" y="19"/>
                </a:cxn>
                <a:cxn ang="0">
                  <a:pos x="8" y="0"/>
                </a:cxn>
                <a:cxn ang="0">
                  <a:pos x="37" y="8"/>
                </a:cxn>
              </a:cxnLst>
              <a:rect l="0" t="0" r="r" b="b"/>
              <a:pathLst>
                <a:path w="38" h="49">
                  <a:moveTo>
                    <a:pt x="37" y="8"/>
                  </a:moveTo>
                  <a:lnTo>
                    <a:pt x="34" y="19"/>
                  </a:lnTo>
                  <a:lnTo>
                    <a:pt x="37" y="41"/>
                  </a:lnTo>
                  <a:lnTo>
                    <a:pt x="11" y="48"/>
                  </a:lnTo>
                  <a:lnTo>
                    <a:pt x="0" y="37"/>
                  </a:lnTo>
                  <a:lnTo>
                    <a:pt x="0" y="19"/>
                  </a:lnTo>
                  <a:lnTo>
                    <a:pt x="8" y="0"/>
                  </a:lnTo>
                  <a:lnTo>
                    <a:pt x="37" y="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08" name="Freeform 12"/>
            <p:cNvSpPr>
              <a:spLocks/>
            </p:cNvSpPr>
            <p:nvPr/>
          </p:nvSpPr>
          <p:spPr bwMode="auto">
            <a:xfrm>
              <a:off x="2531" y="411"/>
              <a:ext cx="34" cy="27"/>
            </a:xfrm>
            <a:custGeom>
              <a:avLst/>
              <a:gdLst/>
              <a:ahLst/>
              <a:cxnLst>
                <a:cxn ang="0">
                  <a:pos x="29" y="0"/>
                </a:cxn>
                <a:cxn ang="0">
                  <a:pos x="33" y="19"/>
                </a:cxn>
                <a:cxn ang="0">
                  <a:pos x="7" y="26"/>
                </a:cxn>
                <a:cxn ang="0">
                  <a:pos x="0" y="8"/>
                </a:cxn>
                <a:cxn ang="0">
                  <a:pos x="29" y="0"/>
                </a:cxn>
              </a:cxnLst>
              <a:rect l="0" t="0" r="r" b="b"/>
              <a:pathLst>
                <a:path w="34" h="27">
                  <a:moveTo>
                    <a:pt x="29" y="0"/>
                  </a:moveTo>
                  <a:lnTo>
                    <a:pt x="33" y="19"/>
                  </a:lnTo>
                  <a:lnTo>
                    <a:pt x="7" y="26"/>
                  </a:lnTo>
                  <a:lnTo>
                    <a:pt x="0" y="8"/>
                  </a:lnTo>
                  <a:lnTo>
                    <a:pt x="29"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09" name="Freeform 13"/>
            <p:cNvSpPr>
              <a:spLocks/>
            </p:cNvSpPr>
            <p:nvPr/>
          </p:nvSpPr>
          <p:spPr bwMode="auto">
            <a:xfrm>
              <a:off x="2542" y="356"/>
              <a:ext cx="41" cy="34"/>
            </a:xfrm>
            <a:custGeom>
              <a:avLst/>
              <a:gdLst/>
              <a:ahLst/>
              <a:cxnLst>
                <a:cxn ang="0">
                  <a:pos x="0" y="22"/>
                </a:cxn>
                <a:cxn ang="0">
                  <a:pos x="29" y="33"/>
                </a:cxn>
                <a:cxn ang="0">
                  <a:pos x="40" y="7"/>
                </a:cxn>
                <a:cxn ang="0">
                  <a:pos x="22" y="0"/>
                </a:cxn>
                <a:cxn ang="0">
                  <a:pos x="11" y="7"/>
                </a:cxn>
                <a:cxn ang="0">
                  <a:pos x="0" y="15"/>
                </a:cxn>
                <a:cxn ang="0">
                  <a:pos x="0" y="22"/>
                </a:cxn>
              </a:cxnLst>
              <a:rect l="0" t="0" r="r" b="b"/>
              <a:pathLst>
                <a:path w="41" h="34">
                  <a:moveTo>
                    <a:pt x="0" y="22"/>
                  </a:moveTo>
                  <a:lnTo>
                    <a:pt x="29" y="33"/>
                  </a:lnTo>
                  <a:lnTo>
                    <a:pt x="40" y="7"/>
                  </a:lnTo>
                  <a:lnTo>
                    <a:pt x="22" y="0"/>
                  </a:lnTo>
                  <a:lnTo>
                    <a:pt x="11" y="7"/>
                  </a:lnTo>
                  <a:lnTo>
                    <a:pt x="0" y="15"/>
                  </a:lnTo>
                  <a:lnTo>
                    <a:pt x="0" y="22"/>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10" name="Freeform 14"/>
            <p:cNvSpPr>
              <a:spLocks/>
            </p:cNvSpPr>
            <p:nvPr/>
          </p:nvSpPr>
          <p:spPr bwMode="auto">
            <a:xfrm>
              <a:off x="2589" y="327"/>
              <a:ext cx="31" cy="19"/>
            </a:xfrm>
            <a:custGeom>
              <a:avLst/>
              <a:gdLst/>
              <a:ahLst/>
              <a:cxnLst>
                <a:cxn ang="0">
                  <a:pos x="0" y="18"/>
                </a:cxn>
                <a:cxn ang="0">
                  <a:pos x="23" y="0"/>
                </a:cxn>
                <a:cxn ang="0">
                  <a:pos x="30" y="7"/>
                </a:cxn>
                <a:cxn ang="0">
                  <a:pos x="0" y="18"/>
                </a:cxn>
              </a:cxnLst>
              <a:rect l="0" t="0" r="r" b="b"/>
              <a:pathLst>
                <a:path w="31" h="19">
                  <a:moveTo>
                    <a:pt x="0" y="18"/>
                  </a:moveTo>
                  <a:lnTo>
                    <a:pt x="23" y="0"/>
                  </a:lnTo>
                  <a:lnTo>
                    <a:pt x="30" y="7"/>
                  </a:lnTo>
                  <a:lnTo>
                    <a:pt x="0" y="1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11" name="Freeform 15"/>
            <p:cNvSpPr>
              <a:spLocks/>
            </p:cNvSpPr>
            <p:nvPr/>
          </p:nvSpPr>
          <p:spPr bwMode="auto">
            <a:xfrm>
              <a:off x="2483" y="422"/>
              <a:ext cx="23" cy="23"/>
            </a:xfrm>
            <a:custGeom>
              <a:avLst/>
              <a:gdLst/>
              <a:ahLst/>
              <a:cxnLst>
                <a:cxn ang="0">
                  <a:pos x="18" y="0"/>
                </a:cxn>
                <a:cxn ang="0">
                  <a:pos x="22" y="19"/>
                </a:cxn>
                <a:cxn ang="0">
                  <a:pos x="0" y="22"/>
                </a:cxn>
                <a:cxn ang="0">
                  <a:pos x="18" y="0"/>
                </a:cxn>
              </a:cxnLst>
              <a:rect l="0" t="0" r="r" b="b"/>
              <a:pathLst>
                <a:path w="23" h="23">
                  <a:moveTo>
                    <a:pt x="18" y="0"/>
                  </a:moveTo>
                  <a:lnTo>
                    <a:pt x="22" y="19"/>
                  </a:lnTo>
                  <a:lnTo>
                    <a:pt x="0" y="22"/>
                  </a:lnTo>
                  <a:lnTo>
                    <a:pt x="18"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12" name="Freeform 16"/>
            <p:cNvSpPr>
              <a:spLocks/>
            </p:cNvSpPr>
            <p:nvPr/>
          </p:nvSpPr>
          <p:spPr bwMode="auto">
            <a:xfrm>
              <a:off x="2718" y="268"/>
              <a:ext cx="42" cy="34"/>
            </a:xfrm>
            <a:custGeom>
              <a:avLst/>
              <a:gdLst/>
              <a:ahLst/>
              <a:cxnLst>
                <a:cxn ang="0">
                  <a:pos x="19" y="0"/>
                </a:cxn>
                <a:cxn ang="0">
                  <a:pos x="0" y="14"/>
                </a:cxn>
                <a:cxn ang="0">
                  <a:pos x="26" y="33"/>
                </a:cxn>
                <a:cxn ang="0">
                  <a:pos x="41" y="14"/>
                </a:cxn>
                <a:cxn ang="0">
                  <a:pos x="19" y="0"/>
                </a:cxn>
              </a:cxnLst>
              <a:rect l="0" t="0" r="r" b="b"/>
              <a:pathLst>
                <a:path w="42" h="34">
                  <a:moveTo>
                    <a:pt x="19" y="0"/>
                  </a:moveTo>
                  <a:lnTo>
                    <a:pt x="0" y="14"/>
                  </a:lnTo>
                  <a:lnTo>
                    <a:pt x="26" y="33"/>
                  </a:lnTo>
                  <a:lnTo>
                    <a:pt x="41" y="14"/>
                  </a:lnTo>
                  <a:lnTo>
                    <a:pt x="19"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13" name="Freeform 17"/>
            <p:cNvSpPr>
              <a:spLocks/>
            </p:cNvSpPr>
            <p:nvPr/>
          </p:nvSpPr>
          <p:spPr bwMode="auto">
            <a:xfrm>
              <a:off x="2755" y="238"/>
              <a:ext cx="42" cy="34"/>
            </a:xfrm>
            <a:custGeom>
              <a:avLst/>
              <a:gdLst/>
              <a:ahLst/>
              <a:cxnLst>
                <a:cxn ang="0">
                  <a:pos x="0" y="11"/>
                </a:cxn>
                <a:cxn ang="0">
                  <a:pos x="18" y="33"/>
                </a:cxn>
                <a:cxn ang="0">
                  <a:pos x="41" y="19"/>
                </a:cxn>
                <a:cxn ang="0">
                  <a:pos x="22" y="0"/>
                </a:cxn>
                <a:cxn ang="0">
                  <a:pos x="0" y="11"/>
                </a:cxn>
              </a:cxnLst>
              <a:rect l="0" t="0" r="r" b="b"/>
              <a:pathLst>
                <a:path w="42" h="34">
                  <a:moveTo>
                    <a:pt x="0" y="11"/>
                  </a:moveTo>
                  <a:lnTo>
                    <a:pt x="18" y="33"/>
                  </a:lnTo>
                  <a:lnTo>
                    <a:pt x="41" y="19"/>
                  </a:lnTo>
                  <a:lnTo>
                    <a:pt x="22" y="0"/>
                  </a:lnTo>
                  <a:lnTo>
                    <a:pt x="0" y="1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14" name="Freeform 18"/>
            <p:cNvSpPr>
              <a:spLocks/>
            </p:cNvSpPr>
            <p:nvPr/>
          </p:nvSpPr>
          <p:spPr bwMode="auto">
            <a:xfrm>
              <a:off x="2862" y="176"/>
              <a:ext cx="60" cy="41"/>
            </a:xfrm>
            <a:custGeom>
              <a:avLst/>
              <a:gdLst/>
              <a:ahLst/>
              <a:cxnLst>
                <a:cxn ang="0">
                  <a:pos x="26" y="11"/>
                </a:cxn>
                <a:cxn ang="0">
                  <a:pos x="37" y="18"/>
                </a:cxn>
                <a:cxn ang="0">
                  <a:pos x="59" y="0"/>
                </a:cxn>
                <a:cxn ang="0">
                  <a:pos x="48" y="37"/>
                </a:cxn>
                <a:cxn ang="0">
                  <a:pos x="26" y="40"/>
                </a:cxn>
                <a:cxn ang="0">
                  <a:pos x="0" y="15"/>
                </a:cxn>
                <a:cxn ang="0">
                  <a:pos x="26" y="11"/>
                </a:cxn>
              </a:cxnLst>
              <a:rect l="0" t="0" r="r" b="b"/>
              <a:pathLst>
                <a:path w="60" h="41">
                  <a:moveTo>
                    <a:pt x="26" y="11"/>
                  </a:moveTo>
                  <a:lnTo>
                    <a:pt x="37" y="18"/>
                  </a:lnTo>
                  <a:lnTo>
                    <a:pt x="59" y="0"/>
                  </a:lnTo>
                  <a:lnTo>
                    <a:pt x="48" y="37"/>
                  </a:lnTo>
                  <a:lnTo>
                    <a:pt x="26" y="40"/>
                  </a:lnTo>
                  <a:lnTo>
                    <a:pt x="0" y="15"/>
                  </a:lnTo>
                  <a:lnTo>
                    <a:pt x="26" y="1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15" name="Freeform 19"/>
            <p:cNvSpPr>
              <a:spLocks/>
            </p:cNvSpPr>
            <p:nvPr/>
          </p:nvSpPr>
          <p:spPr bwMode="auto">
            <a:xfrm>
              <a:off x="2976" y="139"/>
              <a:ext cx="30" cy="23"/>
            </a:xfrm>
            <a:custGeom>
              <a:avLst/>
              <a:gdLst/>
              <a:ahLst/>
              <a:cxnLst>
                <a:cxn ang="0">
                  <a:pos x="15" y="0"/>
                </a:cxn>
                <a:cxn ang="0">
                  <a:pos x="26" y="7"/>
                </a:cxn>
                <a:cxn ang="0">
                  <a:pos x="29" y="22"/>
                </a:cxn>
                <a:cxn ang="0">
                  <a:pos x="0" y="22"/>
                </a:cxn>
                <a:cxn ang="0">
                  <a:pos x="15" y="0"/>
                </a:cxn>
              </a:cxnLst>
              <a:rect l="0" t="0" r="r" b="b"/>
              <a:pathLst>
                <a:path w="30" h="23">
                  <a:moveTo>
                    <a:pt x="15" y="0"/>
                  </a:moveTo>
                  <a:lnTo>
                    <a:pt x="26" y="7"/>
                  </a:lnTo>
                  <a:lnTo>
                    <a:pt x="29" y="22"/>
                  </a:lnTo>
                  <a:lnTo>
                    <a:pt x="0" y="22"/>
                  </a:lnTo>
                  <a:lnTo>
                    <a:pt x="15"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4117" name="Freeform 21"/>
          <p:cNvSpPr>
            <a:spLocks/>
          </p:cNvSpPr>
          <p:nvPr/>
        </p:nvSpPr>
        <p:spPr bwMode="auto">
          <a:xfrm>
            <a:off x="4419600" y="381000"/>
            <a:ext cx="915988" cy="1754188"/>
          </a:xfrm>
          <a:custGeom>
            <a:avLst/>
            <a:gdLst/>
            <a:ahLst/>
            <a:cxnLst>
              <a:cxn ang="0">
                <a:pos x="192" y="480"/>
              </a:cxn>
              <a:cxn ang="0">
                <a:pos x="240" y="480"/>
              </a:cxn>
              <a:cxn ang="0">
                <a:pos x="240" y="576"/>
              </a:cxn>
              <a:cxn ang="0">
                <a:pos x="96" y="768"/>
              </a:cxn>
              <a:cxn ang="0">
                <a:pos x="48" y="816"/>
              </a:cxn>
              <a:cxn ang="0">
                <a:pos x="96" y="1056"/>
              </a:cxn>
              <a:cxn ang="0">
                <a:pos x="192" y="1104"/>
              </a:cxn>
              <a:cxn ang="0">
                <a:pos x="336" y="1056"/>
              </a:cxn>
              <a:cxn ang="0">
                <a:pos x="432" y="1008"/>
              </a:cxn>
              <a:cxn ang="0">
                <a:pos x="480" y="912"/>
              </a:cxn>
              <a:cxn ang="0">
                <a:pos x="528" y="912"/>
              </a:cxn>
              <a:cxn ang="0">
                <a:pos x="576" y="720"/>
              </a:cxn>
              <a:cxn ang="0">
                <a:pos x="480" y="672"/>
              </a:cxn>
              <a:cxn ang="0">
                <a:pos x="432" y="432"/>
              </a:cxn>
              <a:cxn ang="0">
                <a:pos x="336" y="144"/>
              </a:cxn>
              <a:cxn ang="0">
                <a:pos x="384" y="96"/>
              </a:cxn>
              <a:cxn ang="0">
                <a:pos x="288" y="0"/>
              </a:cxn>
              <a:cxn ang="0">
                <a:pos x="240" y="48"/>
              </a:cxn>
              <a:cxn ang="0">
                <a:pos x="240" y="96"/>
              </a:cxn>
              <a:cxn ang="0">
                <a:pos x="192" y="192"/>
              </a:cxn>
              <a:cxn ang="0">
                <a:pos x="144" y="144"/>
              </a:cxn>
              <a:cxn ang="0">
                <a:pos x="96" y="144"/>
              </a:cxn>
              <a:cxn ang="0">
                <a:pos x="48" y="96"/>
              </a:cxn>
              <a:cxn ang="0">
                <a:pos x="0" y="144"/>
              </a:cxn>
              <a:cxn ang="0">
                <a:pos x="48" y="144"/>
              </a:cxn>
              <a:cxn ang="0">
                <a:pos x="144" y="240"/>
              </a:cxn>
              <a:cxn ang="0">
                <a:pos x="192" y="480"/>
              </a:cxn>
            </a:cxnLst>
            <a:rect l="0" t="0" r="r" b="b"/>
            <a:pathLst>
              <a:path w="577" h="1105">
                <a:moveTo>
                  <a:pt x="192" y="480"/>
                </a:moveTo>
                <a:lnTo>
                  <a:pt x="240" y="480"/>
                </a:lnTo>
                <a:lnTo>
                  <a:pt x="240" y="576"/>
                </a:lnTo>
                <a:lnTo>
                  <a:pt x="96" y="768"/>
                </a:lnTo>
                <a:lnTo>
                  <a:pt x="48" y="816"/>
                </a:lnTo>
                <a:lnTo>
                  <a:pt x="96" y="1056"/>
                </a:lnTo>
                <a:lnTo>
                  <a:pt x="192" y="1104"/>
                </a:lnTo>
                <a:lnTo>
                  <a:pt x="336" y="1056"/>
                </a:lnTo>
                <a:lnTo>
                  <a:pt x="432" y="1008"/>
                </a:lnTo>
                <a:lnTo>
                  <a:pt x="480" y="912"/>
                </a:lnTo>
                <a:lnTo>
                  <a:pt x="528" y="912"/>
                </a:lnTo>
                <a:lnTo>
                  <a:pt x="576" y="720"/>
                </a:lnTo>
                <a:lnTo>
                  <a:pt x="480" y="672"/>
                </a:lnTo>
                <a:lnTo>
                  <a:pt x="432" y="432"/>
                </a:lnTo>
                <a:lnTo>
                  <a:pt x="336" y="144"/>
                </a:lnTo>
                <a:lnTo>
                  <a:pt x="384" y="96"/>
                </a:lnTo>
                <a:lnTo>
                  <a:pt x="288" y="0"/>
                </a:lnTo>
                <a:lnTo>
                  <a:pt x="240" y="48"/>
                </a:lnTo>
                <a:lnTo>
                  <a:pt x="240" y="96"/>
                </a:lnTo>
                <a:lnTo>
                  <a:pt x="192" y="192"/>
                </a:lnTo>
                <a:lnTo>
                  <a:pt x="144" y="144"/>
                </a:lnTo>
                <a:lnTo>
                  <a:pt x="96" y="144"/>
                </a:lnTo>
                <a:lnTo>
                  <a:pt x="48" y="96"/>
                </a:lnTo>
                <a:lnTo>
                  <a:pt x="0" y="144"/>
                </a:lnTo>
                <a:lnTo>
                  <a:pt x="48" y="144"/>
                </a:lnTo>
                <a:lnTo>
                  <a:pt x="144" y="240"/>
                </a:lnTo>
                <a:lnTo>
                  <a:pt x="192" y="480"/>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4118" name="Freeform 22"/>
          <p:cNvSpPr>
            <a:spLocks/>
          </p:cNvSpPr>
          <p:nvPr/>
        </p:nvSpPr>
        <p:spPr bwMode="auto">
          <a:xfrm>
            <a:off x="3657600" y="609600"/>
            <a:ext cx="1068388" cy="2287588"/>
          </a:xfrm>
          <a:custGeom>
            <a:avLst/>
            <a:gdLst/>
            <a:ahLst/>
            <a:cxnLst>
              <a:cxn ang="0">
                <a:pos x="48" y="1440"/>
              </a:cxn>
              <a:cxn ang="0">
                <a:pos x="48" y="1392"/>
              </a:cxn>
              <a:cxn ang="0">
                <a:pos x="0" y="1344"/>
              </a:cxn>
              <a:cxn ang="0">
                <a:pos x="48" y="1344"/>
              </a:cxn>
              <a:cxn ang="0">
                <a:pos x="0" y="1200"/>
              </a:cxn>
              <a:cxn ang="0">
                <a:pos x="0" y="1152"/>
              </a:cxn>
              <a:cxn ang="0">
                <a:pos x="0" y="1056"/>
              </a:cxn>
              <a:cxn ang="0">
                <a:pos x="96" y="912"/>
              </a:cxn>
              <a:cxn ang="0">
                <a:pos x="48" y="720"/>
              </a:cxn>
              <a:cxn ang="0">
                <a:pos x="96" y="528"/>
              </a:cxn>
              <a:cxn ang="0">
                <a:pos x="192" y="528"/>
              </a:cxn>
              <a:cxn ang="0">
                <a:pos x="192" y="432"/>
              </a:cxn>
              <a:cxn ang="0">
                <a:pos x="240" y="288"/>
              </a:cxn>
              <a:cxn ang="0">
                <a:pos x="432" y="48"/>
              </a:cxn>
              <a:cxn ang="0">
                <a:pos x="528" y="0"/>
              </a:cxn>
              <a:cxn ang="0">
                <a:pos x="624" y="96"/>
              </a:cxn>
              <a:cxn ang="0">
                <a:pos x="672" y="336"/>
              </a:cxn>
              <a:cxn ang="0">
                <a:pos x="576" y="336"/>
              </a:cxn>
              <a:cxn ang="0">
                <a:pos x="528" y="432"/>
              </a:cxn>
              <a:cxn ang="0">
                <a:pos x="528" y="528"/>
              </a:cxn>
              <a:cxn ang="0">
                <a:pos x="336" y="672"/>
              </a:cxn>
              <a:cxn ang="0">
                <a:pos x="384" y="768"/>
              </a:cxn>
              <a:cxn ang="0">
                <a:pos x="336" y="816"/>
              </a:cxn>
              <a:cxn ang="0">
                <a:pos x="336" y="864"/>
              </a:cxn>
              <a:cxn ang="0">
                <a:pos x="432" y="1008"/>
              </a:cxn>
              <a:cxn ang="0">
                <a:pos x="384" y="1008"/>
              </a:cxn>
              <a:cxn ang="0">
                <a:pos x="288" y="1056"/>
              </a:cxn>
              <a:cxn ang="0">
                <a:pos x="336" y="1056"/>
              </a:cxn>
              <a:cxn ang="0">
                <a:pos x="336" y="1104"/>
              </a:cxn>
              <a:cxn ang="0">
                <a:pos x="288" y="1152"/>
              </a:cxn>
              <a:cxn ang="0">
                <a:pos x="240" y="1392"/>
              </a:cxn>
              <a:cxn ang="0">
                <a:pos x="144" y="1392"/>
              </a:cxn>
              <a:cxn ang="0">
                <a:pos x="96" y="1440"/>
              </a:cxn>
              <a:cxn ang="0">
                <a:pos x="48" y="1440"/>
              </a:cxn>
            </a:cxnLst>
            <a:rect l="0" t="0" r="r" b="b"/>
            <a:pathLst>
              <a:path w="673" h="1441">
                <a:moveTo>
                  <a:pt x="48" y="1440"/>
                </a:moveTo>
                <a:lnTo>
                  <a:pt x="48" y="1392"/>
                </a:lnTo>
                <a:lnTo>
                  <a:pt x="0" y="1344"/>
                </a:lnTo>
                <a:lnTo>
                  <a:pt x="48" y="1344"/>
                </a:lnTo>
                <a:lnTo>
                  <a:pt x="0" y="1200"/>
                </a:lnTo>
                <a:lnTo>
                  <a:pt x="0" y="1152"/>
                </a:lnTo>
                <a:lnTo>
                  <a:pt x="0" y="1056"/>
                </a:lnTo>
                <a:lnTo>
                  <a:pt x="96" y="912"/>
                </a:lnTo>
                <a:lnTo>
                  <a:pt x="48" y="720"/>
                </a:lnTo>
                <a:lnTo>
                  <a:pt x="96" y="528"/>
                </a:lnTo>
                <a:lnTo>
                  <a:pt x="192" y="528"/>
                </a:lnTo>
                <a:lnTo>
                  <a:pt x="192" y="432"/>
                </a:lnTo>
                <a:lnTo>
                  <a:pt x="240" y="288"/>
                </a:lnTo>
                <a:lnTo>
                  <a:pt x="432" y="48"/>
                </a:lnTo>
                <a:lnTo>
                  <a:pt x="528" y="0"/>
                </a:lnTo>
                <a:lnTo>
                  <a:pt x="624" y="96"/>
                </a:lnTo>
                <a:lnTo>
                  <a:pt x="672" y="336"/>
                </a:lnTo>
                <a:lnTo>
                  <a:pt x="576" y="336"/>
                </a:lnTo>
                <a:lnTo>
                  <a:pt x="528" y="432"/>
                </a:lnTo>
                <a:lnTo>
                  <a:pt x="528" y="528"/>
                </a:lnTo>
                <a:lnTo>
                  <a:pt x="336" y="672"/>
                </a:lnTo>
                <a:lnTo>
                  <a:pt x="384" y="768"/>
                </a:lnTo>
                <a:lnTo>
                  <a:pt x="336" y="816"/>
                </a:lnTo>
                <a:lnTo>
                  <a:pt x="336" y="864"/>
                </a:lnTo>
                <a:lnTo>
                  <a:pt x="432" y="1008"/>
                </a:lnTo>
                <a:lnTo>
                  <a:pt x="384" y="1008"/>
                </a:lnTo>
                <a:lnTo>
                  <a:pt x="288" y="1056"/>
                </a:lnTo>
                <a:lnTo>
                  <a:pt x="336" y="1056"/>
                </a:lnTo>
                <a:lnTo>
                  <a:pt x="336" y="1104"/>
                </a:lnTo>
                <a:lnTo>
                  <a:pt x="288" y="1152"/>
                </a:lnTo>
                <a:lnTo>
                  <a:pt x="240" y="1392"/>
                </a:lnTo>
                <a:lnTo>
                  <a:pt x="144" y="1392"/>
                </a:lnTo>
                <a:lnTo>
                  <a:pt x="96" y="1440"/>
                </a:lnTo>
                <a:lnTo>
                  <a:pt x="48" y="144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19" name="Freeform 23"/>
          <p:cNvSpPr>
            <a:spLocks/>
          </p:cNvSpPr>
          <p:nvPr/>
        </p:nvSpPr>
        <p:spPr bwMode="auto">
          <a:xfrm>
            <a:off x="4343400" y="5181600"/>
            <a:ext cx="306388" cy="458788"/>
          </a:xfrm>
          <a:custGeom>
            <a:avLst/>
            <a:gdLst/>
            <a:ahLst/>
            <a:cxnLst>
              <a:cxn ang="0">
                <a:pos x="0" y="48"/>
              </a:cxn>
              <a:cxn ang="0">
                <a:pos x="48" y="0"/>
              </a:cxn>
              <a:cxn ang="0">
                <a:pos x="96" y="0"/>
              </a:cxn>
              <a:cxn ang="0">
                <a:pos x="96" y="144"/>
              </a:cxn>
              <a:cxn ang="0">
                <a:pos x="192" y="192"/>
              </a:cxn>
              <a:cxn ang="0">
                <a:pos x="144" y="288"/>
              </a:cxn>
              <a:cxn ang="0">
                <a:pos x="48" y="288"/>
              </a:cxn>
              <a:cxn ang="0">
                <a:pos x="0" y="192"/>
              </a:cxn>
              <a:cxn ang="0">
                <a:pos x="0" y="48"/>
              </a:cxn>
            </a:cxnLst>
            <a:rect l="0" t="0" r="r" b="b"/>
            <a:pathLst>
              <a:path w="193" h="289">
                <a:moveTo>
                  <a:pt x="0" y="48"/>
                </a:moveTo>
                <a:lnTo>
                  <a:pt x="48" y="0"/>
                </a:lnTo>
                <a:lnTo>
                  <a:pt x="96" y="0"/>
                </a:lnTo>
                <a:lnTo>
                  <a:pt x="96" y="144"/>
                </a:lnTo>
                <a:lnTo>
                  <a:pt x="192" y="192"/>
                </a:lnTo>
                <a:lnTo>
                  <a:pt x="144" y="288"/>
                </a:lnTo>
                <a:lnTo>
                  <a:pt x="48" y="288"/>
                </a:lnTo>
                <a:lnTo>
                  <a:pt x="0" y="192"/>
                </a:lnTo>
                <a:lnTo>
                  <a:pt x="0" y="48"/>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grpSp>
        <p:nvGrpSpPr>
          <p:cNvPr id="3" name="Group 31"/>
          <p:cNvGrpSpPr>
            <a:grpSpLocks/>
          </p:cNvGrpSpPr>
          <p:nvPr/>
        </p:nvGrpSpPr>
        <p:grpSpPr bwMode="auto">
          <a:xfrm>
            <a:off x="4419600" y="5334000"/>
            <a:ext cx="1181100" cy="1144588"/>
            <a:chOff x="2784" y="3360"/>
            <a:chExt cx="744" cy="721"/>
          </a:xfrm>
        </p:grpSpPr>
        <p:sp>
          <p:nvSpPr>
            <p:cNvPr id="4120" name="Freeform 24"/>
            <p:cNvSpPr>
              <a:spLocks/>
            </p:cNvSpPr>
            <p:nvPr/>
          </p:nvSpPr>
          <p:spPr bwMode="auto">
            <a:xfrm>
              <a:off x="3120" y="3984"/>
              <a:ext cx="241" cy="97"/>
            </a:xfrm>
            <a:custGeom>
              <a:avLst/>
              <a:gdLst/>
              <a:ahLst/>
              <a:cxnLst>
                <a:cxn ang="0">
                  <a:pos x="0" y="0"/>
                </a:cxn>
                <a:cxn ang="0">
                  <a:pos x="144" y="0"/>
                </a:cxn>
                <a:cxn ang="0">
                  <a:pos x="192" y="48"/>
                </a:cxn>
                <a:cxn ang="0">
                  <a:pos x="240" y="48"/>
                </a:cxn>
                <a:cxn ang="0">
                  <a:pos x="240" y="96"/>
                </a:cxn>
                <a:cxn ang="0">
                  <a:pos x="0" y="48"/>
                </a:cxn>
                <a:cxn ang="0">
                  <a:pos x="0" y="0"/>
                </a:cxn>
              </a:cxnLst>
              <a:rect l="0" t="0" r="r" b="b"/>
              <a:pathLst>
                <a:path w="241" h="97">
                  <a:moveTo>
                    <a:pt x="0" y="0"/>
                  </a:moveTo>
                  <a:lnTo>
                    <a:pt x="144" y="0"/>
                  </a:lnTo>
                  <a:lnTo>
                    <a:pt x="192" y="48"/>
                  </a:lnTo>
                  <a:lnTo>
                    <a:pt x="240" y="48"/>
                  </a:lnTo>
                  <a:lnTo>
                    <a:pt x="240" y="96"/>
                  </a:lnTo>
                  <a:lnTo>
                    <a:pt x="0" y="48"/>
                  </a:lnTo>
                  <a:lnTo>
                    <a:pt x="0" y="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21" name="Freeform 25"/>
            <p:cNvSpPr>
              <a:spLocks/>
            </p:cNvSpPr>
            <p:nvPr/>
          </p:nvSpPr>
          <p:spPr bwMode="auto">
            <a:xfrm>
              <a:off x="2784" y="3360"/>
              <a:ext cx="385" cy="529"/>
            </a:xfrm>
            <a:custGeom>
              <a:avLst/>
              <a:gdLst/>
              <a:ahLst/>
              <a:cxnLst>
                <a:cxn ang="0">
                  <a:pos x="384" y="48"/>
                </a:cxn>
                <a:cxn ang="0">
                  <a:pos x="384" y="0"/>
                </a:cxn>
                <a:cxn ang="0">
                  <a:pos x="288" y="0"/>
                </a:cxn>
                <a:cxn ang="0">
                  <a:pos x="144" y="96"/>
                </a:cxn>
                <a:cxn ang="0">
                  <a:pos x="96" y="192"/>
                </a:cxn>
                <a:cxn ang="0">
                  <a:pos x="0" y="192"/>
                </a:cxn>
                <a:cxn ang="0">
                  <a:pos x="96" y="336"/>
                </a:cxn>
                <a:cxn ang="0">
                  <a:pos x="240" y="336"/>
                </a:cxn>
                <a:cxn ang="0">
                  <a:pos x="288" y="336"/>
                </a:cxn>
                <a:cxn ang="0">
                  <a:pos x="144" y="384"/>
                </a:cxn>
                <a:cxn ang="0">
                  <a:pos x="96" y="384"/>
                </a:cxn>
                <a:cxn ang="0">
                  <a:pos x="192" y="528"/>
                </a:cxn>
                <a:cxn ang="0">
                  <a:pos x="288" y="528"/>
                </a:cxn>
                <a:cxn ang="0">
                  <a:pos x="240" y="432"/>
                </a:cxn>
                <a:cxn ang="0">
                  <a:pos x="336" y="432"/>
                </a:cxn>
                <a:cxn ang="0">
                  <a:pos x="240" y="384"/>
                </a:cxn>
                <a:cxn ang="0">
                  <a:pos x="384" y="432"/>
                </a:cxn>
                <a:cxn ang="0">
                  <a:pos x="384" y="336"/>
                </a:cxn>
                <a:cxn ang="0">
                  <a:pos x="288" y="288"/>
                </a:cxn>
                <a:cxn ang="0">
                  <a:pos x="288" y="240"/>
                </a:cxn>
                <a:cxn ang="0">
                  <a:pos x="240" y="96"/>
                </a:cxn>
                <a:cxn ang="0">
                  <a:pos x="336" y="192"/>
                </a:cxn>
                <a:cxn ang="0">
                  <a:pos x="288" y="96"/>
                </a:cxn>
                <a:cxn ang="0">
                  <a:pos x="384" y="144"/>
                </a:cxn>
                <a:cxn ang="0">
                  <a:pos x="336" y="96"/>
                </a:cxn>
                <a:cxn ang="0">
                  <a:pos x="384" y="48"/>
                </a:cxn>
              </a:cxnLst>
              <a:rect l="0" t="0" r="r" b="b"/>
              <a:pathLst>
                <a:path w="385" h="529">
                  <a:moveTo>
                    <a:pt x="384" y="48"/>
                  </a:moveTo>
                  <a:lnTo>
                    <a:pt x="384" y="0"/>
                  </a:lnTo>
                  <a:lnTo>
                    <a:pt x="288" y="0"/>
                  </a:lnTo>
                  <a:lnTo>
                    <a:pt x="144" y="96"/>
                  </a:lnTo>
                  <a:lnTo>
                    <a:pt x="96" y="192"/>
                  </a:lnTo>
                  <a:lnTo>
                    <a:pt x="0" y="192"/>
                  </a:lnTo>
                  <a:lnTo>
                    <a:pt x="96" y="336"/>
                  </a:lnTo>
                  <a:lnTo>
                    <a:pt x="240" y="336"/>
                  </a:lnTo>
                  <a:lnTo>
                    <a:pt x="288" y="336"/>
                  </a:lnTo>
                  <a:lnTo>
                    <a:pt x="144" y="384"/>
                  </a:lnTo>
                  <a:lnTo>
                    <a:pt x="96" y="384"/>
                  </a:lnTo>
                  <a:lnTo>
                    <a:pt x="192" y="528"/>
                  </a:lnTo>
                  <a:lnTo>
                    <a:pt x="288" y="528"/>
                  </a:lnTo>
                  <a:lnTo>
                    <a:pt x="240" y="432"/>
                  </a:lnTo>
                  <a:lnTo>
                    <a:pt x="336" y="432"/>
                  </a:lnTo>
                  <a:lnTo>
                    <a:pt x="240" y="384"/>
                  </a:lnTo>
                  <a:lnTo>
                    <a:pt x="384" y="432"/>
                  </a:lnTo>
                  <a:lnTo>
                    <a:pt x="384" y="336"/>
                  </a:lnTo>
                  <a:lnTo>
                    <a:pt x="288" y="288"/>
                  </a:lnTo>
                  <a:lnTo>
                    <a:pt x="288" y="240"/>
                  </a:lnTo>
                  <a:lnTo>
                    <a:pt x="240" y="96"/>
                  </a:lnTo>
                  <a:lnTo>
                    <a:pt x="336" y="192"/>
                  </a:lnTo>
                  <a:lnTo>
                    <a:pt x="288" y="96"/>
                  </a:lnTo>
                  <a:lnTo>
                    <a:pt x="384" y="144"/>
                  </a:lnTo>
                  <a:lnTo>
                    <a:pt x="336" y="96"/>
                  </a:lnTo>
                  <a:lnTo>
                    <a:pt x="384" y="48"/>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22" name="Freeform 26"/>
            <p:cNvSpPr>
              <a:spLocks/>
            </p:cNvSpPr>
            <p:nvPr/>
          </p:nvSpPr>
          <p:spPr bwMode="auto">
            <a:xfrm>
              <a:off x="2825" y="3698"/>
              <a:ext cx="30" cy="32"/>
            </a:xfrm>
            <a:custGeom>
              <a:avLst/>
              <a:gdLst/>
              <a:ahLst/>
              <a:cxnLst>
                <a:cxn ang="0">
                  <a:pos x="22" y="0"/>
                </a:cxn>
                <a:cxn ang="0">
                  <a:pos x="29" y="9"/>
                </a:cxn>
                <a:cxn ang="0">
                  <a:pos x="27" y="20"/>
                </a:cxn>
                <a:cxn ang="0">
                  <a:pos x="29" y="28"/>
                </a:cxn>
                <a:cxn ang="0">
                  <a:pos x="22" y="31"/>
                </a:cxn>
                <a:cxn ang="0">
                  <a:pos x="9" y="28"/>
                </a:cxn>
                <a:cxn ang="0">
                  <a:pos x="0" y="17"/>
                </a:cxn>
                <a:cxn ang="0">
                  <a:pos x="22" y="0"/>
                </a:cxn>
              </a:cxnLst>
              <a:rect l="0" t="0" r="r" b="b"/>
              <a:pathLst>
                <a:path w="30" h="32">
                  <a:moveTo>
                    <a:pt x="22" y="0"/>
                  </a:moveTo>
                  <a:lnTo>
                    <a:pt x="29" y="9"/>
                  </a:lnTo>
                  <a:lnTo>
                    <a:pt x="27" y="20"/>
                  </a:lnTo>
                  <a:lnTo>
                    <a:pt x="29" y="28"/>
                  </a:lnTo>
                  <a:lnTo>
                    <a:pt x="22" y="31"/>
                  </a:lnTo>
                  <a:lnTo>
                    <a:pt x="9" y="28"/>
                  </a:lnTo>
                  <a:lnTo>
                    <a:pt x="0" y="17"/>
                  </a:lnTo>
                  <a:lnTo>
                    <a:pt x="2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23" name="Freeform 27"/>
            <p:cNvSpPr>
              <a:spLocks/>
            </p:cNvSpPr>
            <p:nvPr/>
          </p:nvSpPr>
          <p:spPr bwMode="auto">
            <a:xfrm>
              <a:off x="3218" y="3504"/>
              <a:ext cx="37" cy="36"/>
            </a:xfrm>
            <a:custGeom>
              <a:avLst/>
              <a:gdLst/>
              <a:ahLst/>
              <a:cxnLst>
                <a:cxn ang="0">
                  <a:pos x="36" y="0"/>
                </a:cxn>
                <a:cxn ang="0">
                  <a:pos x="13" y="0"/>
                </a:cxn>
                <a:cxn ang="0">
                  <a:pos x="2" y="8"/>
                </a:cxn>
                <a:cxn ang="0">
                  <a:pos x="0" y="19"/>
                </a:cxn>
                <a:cxn ang="0">
                  <a:pos x="0" y="32"/>
                </a:cxn>
                <a:cxn ang="0">
                  <a:pos x="11" y="35"/>
                </a:cxn>
                <a:cxn ang="0">
                  <a:pos x="31" y="21"/>
                </a:cxn>
                <a:cxn ang="0">
                  <a:pos x="36" y="0"/>
                </a:cxn>
              </a:cxnLst>
              <a:rect l="0" t="0" r="r" b="b"/>
              <a:pathLst>
                <a:path w="37" h="36">
                  <a:moveTo>
                    <a:pt x="36" y="0"/>
                  </a:moveTo>
                  <a:lnTo>
                    <a:pt x="13" y="0"/>
                  </a:lnTo>
                  <a:lnTo>
                    <a:pt x="2" y="8"/>
                  </a:lnTo>
                  <a:lnTo>
                    <a:pt x="0" y="19"/>
                  </a:lnTo>
                  <a:lnTo>
                    <a:pt x="0" y="32"/>
                  </a:lnTo>
                  <a:lnTo>
                    <a:pt x="11" y="35"/>
                  </a:lnTo>
                  <a:lnTo>
                    <a:pt x="31" y="21"/>
                  </a:lnTo>
                  <a:lnTo>
                    <a:pt x="36"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24" name="Freeform 28"/>
            <p:cNvSpPr>
              <a:spLocks/>
            </p:cNvSpPr>
            <p:nvPr/>
          </p:nvSpPr>
          <p:spPr bwMode="auto">
            <a:xfrm>
              <a:off x="3468" y="3827"/>
              <a:ext cx="51" cy="28"/>
            </a:xfrm>
            <a:custGeom>
              <a:avLst/>
              <a:gdLst/>
              <a:ahLst/>
              <a:cxnLst>
                <a:cxn ang="0">
                  <a:pos x="50" y="7"/>
                </a:cxn>
                <a:cxn ang="0">
                  <a:pos x="27" y="27"/>
                </a:cxn>
                <a:cxn ang="0">
                  <a:pos x="11" y="27"/>
                </a:cxn>
                <a:cxn ang="0">
                  <a:pos x="0" y="18"/>
                </a:cxn>
                <a:cxn ang="0">
                  <a:pos x="7" y="2"/>
                </a:cxn>
                <a:cxn ang="0">
                  <a:pos x="32" y="0"/>
                </a:cxn>
                <a:cxn ang="0">
                  <a:pos x="50" y="7"/>
                </a:cxn>
              </a:cxnLst>
              <a:rect l="0" t="0" r="r" b="b"/>
              <a:pathLst>
                <a:path w="51" h="28">
                  <a:moveTo>
                    <a:pt x="50" y="7"/>
                  </a:moveTo>
                  <a:lnTo>
                    <a:pt x="27" y="27"/>
                  </a:lnTo>
                  <a:lnTo>
                    <a:pt x="11" y="27"/>
                  </a:lnTo>
                  <a:lnTo>
                    <a:pt x="0" y="18"/>
                  </a:lnTo>
                  <a:lnTo>
                    <a:pt x="7" y="2"/>
                  </a:lnTo>
                  <a:lnTo>
                    <a:pt x="32" y="0"/>
                  </a:lnTo>
                  <a:lnTo>
                    <a:pt x="50" y="7"/>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25" name="Freeform 29"/>
            <p:cNvSpPr>
              <a:spLocks/>
            </p:cNvSpPr>
            <p:nvPr/>
          </p:nvSpPr>
          <p:spPr bwMode="auto">
            <a:xfrm>
              <a:off x="3475" y="3888"/>
              <a:ext cx="53" cy="44"/>
            </a:xfrm>
            <a:custGeom>
              <a:avLst/>
              <a:gdLst/>
              <a:ahLst/>
              <a:cxnLst>
                <a:cxn ang="0">
                  <a:pos x="52" y="0"/>
                </a:cxn>
                <a:cxn ang="0">
                  <a:pos x="52" y="14"/>
                </a:cxn>
                <a:cxn ang="0">
                  <a:pos x="20" y="36"/>
                </a:cxn>
                <a:cxn ang="0">
                  <a:pos x="6" y="43"/>
                </a:cxn>
                <a:cxn ang="0">
                  <a:pos x="0" y="41"/>
                </a:cxn>
                <a:cxn ang="0">
                  <a:pos x="5" y="25"/>
                </a:cxn>
                <a:cxn ang="0">
                  <a:pos x="27" y="7"/>
                </a:cxn>
                <a:cxn ang="0">
                  <a:pos x="52" y="0"/>
                </a:cxn>
              </a:cxnLst>
              <a:rect l="0" t="0" r="r" b="b"/>
              <a:pathLst>
                <a:path w="53" h="44">
                  <a:moveTo>
                    <a:pt x="52" y="0"/>
                  </a:moveTo>
                  <a:lnTo>
                    <a:pt x="52" y="14"/>
                  </a:lnTo>
                  <a:lnTo>
                    <a:pt x="20" y="36"/>
                  </a:lnTo>
                  <a:lnTo>
                    <a:pt x="6" y="43"/>
                  </a:lnTo>
                  <a:lnTo>
                    <a:pt x="0" y="41"/>
                  </a:lnTo>
                  <a:lnTo>
                    <a:pt x="5" y="25"/>
                  </a:lnTo>
                  <a:lnTo>
                    <a:pt x="27" y="7"/>
                  </a:lnTo>
                  <a:lnTo>
                    <a:pt x="52"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26" name="Freeform 30"/>
            <p:cNvSpPr>
              <a:spLocks/>
            </p:cNvSpPr>
            <p:nvPr/>
          </p:nvSpPr>
          <p:spPr bwMode="auto">
            <a:xfrm>
              <a:off x="3286" y="3563"/>
              <a:ext cx="65" cy="46"/>
            </a:xfrm>
            <a:custGeom>
              <a:avLst/>
              <a:gdLst/>
              <a:ahLst/>
              <a:cxnLst>
                <a:cxn ang="0">
                  <a:pos x="35" y="0"/>
                </a:cxn>
                <a:cxn ang="0">
                  <a:pos x="64" y="32"/>
                </a:cxn>
                <a:cxn ang="0">
                  <a:pos x="59" y="41"/>
                </a:cxn>
                <a:cxn ang="0">
                  <a:pos x="43" y="45"/>
                </a:cxn>
                <a:cxn ang="0">
                  <a:pos x="41" y="34"/>
                </a:cxn>
                <a:cxn ang="0">
                  <a:pos x="35" y="30"/>
                </a:cxn>
                <a:cxn ang="0">
                  <a:pos x="25" y="34"/>
                </a:cxn>
                <a:cxn ang="0">
                  <a:pos x="14" y="27"/>
                </a:cxn>
                <a:cxn ang="0">
                  <a:pos x="9" y="21"/>
                </a:cxn>
                <a:cxn ang="0">
                  <a:pos x="16" y="16"/>
                </a:cxn>
                <a:cxn ang="0">
                  <a:pos x="3" y="23"/>
                </a:cxn>
                <a:cxn ang="0">
                  <a:pos x="0" y="16"/>
                </a:cxn>
                <a:cxn ang="0">
                  <a:pos x="19" y="9"/>
                </a:cxn>
                <a:cxn ang="0">
                  <a:pos x="35" y="0"/>
                </a:cxn>
              </a:cxnLst>
              <a:rect l="0" t="0" r="r" b="b"/>
              <a:pathLst>
                <a:path w="65" h="46">
                  <a:moveTo>
                    <a:pt x="35" y="0"/>
                  </a:moveTo>
                  <a:lnTo>
                    <a:pt x="64" y="32"/>
                  </a:lnTo>
                  <a:lnTo>
                    <a:pt x="59" y="41"/>
                  </a:lnTo>
                  <a:lnTo>
                    <a:pt x="43" y="45"/>
                  </a:lnTo>
                  <a:lnTo>
                    <a:pt x="41" y="34"/>
                  </a:lnTo>
                  <a:lnTo>
                    <a:pt x="35" y="30"/>
                  </a:lnTo>
                  <a:lnTo>
                    <a:pt x="25" y="34"/>
                  </a:lnTo>
                  <a:lnTo>
                    <a:pt x="14" y="27"/>
                  </a:lnTo>
                  <a:lnTo>
                    <a:pt x="9" y="21"/>
                  </a:lnTo>
                  <a:lnTo>
                    <a:pt x="16" y="16"/>
                  </a:lnTo>
                  <a:lnTo>
                    <a:pt x="3" y="23"/>
                  </a:lnTo>
                  <a:lnTo>
                    <a:pt x="0" y="16"/>
                  </a:lnTo>
                  <a:lnTo>
                    <a:pt x="19" y="9"/>
                  </a:lnTo>
                  <a:lnTo>
                    <a:pt x="35"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4128" name="Freeform 32"/>
          <p:cNvSpPr>
            <a:spLocks/>
          </p:cNvSpPr>
          <p:nvPr/>
        </p:nvSpPr>
        <p:spPr bwMode="auto">
          <a:xfrm>
            <a:off x="4876800" y="4800600"/>
            <a:ext cx="611188" cy="611188"/>
          </a:xfrm>
          <a:custGeom>
            <a:avLst/>
            <a:gdLst/>
            <a:ahLst/>
            <a:cxnLst>
              <a:cxn ang="0">
                <a:pos x="0" y="96"/>
              </a:cxn>
              <a:cxn ang="0">
                <a:pos x="144" y="96"/>
              </a:cxn>
              <a:cxn ang="0">
                <a:pos x="288" y="0"/>
              </a:cxn>
              <a:cxn ang="0">
                <a:pos x="384" y="48"/>
              </a:cxn>
              <a:cxn ang="0">
                <a:pos x="384" y="240"/>
              </a:cxn>
              <a:cxn ang="0">
                <a:pos x="240" y="288"/>
              </a:cxn>
              <a:cxn ang="0">
                <a:pos x="192" y="384"/>
              </a:cxn>
              <a:cxn ang="0">
                <a:pos x="96" y="384"/>
              </a:cxn>
              <a:cxn ang="0">
                <a:pos x="96" y="336"/>
              </a:cxn>
              <a:cxn ang="0">
                <a:pos x="0" y="336"/>
              </a:cxn>
              <a:cxn ang="0">
                <a:pos x="0" y="96"/>
              </a:cxn>
            </a:cxnLst>
            <a:rect l="0" t="0" r="r" b="b"/>
            <a:pathLst>
              <a:path w="385" h="385">
                <a:moveTo>
                  <a:pt x="0" y="96"/>
                </a:moveTo>
                <a:lnTo>
                  <a:pt x="144" y="96"/>
                </a:lnTo>
                <a:lnTo>
                  <a:pt x="288" y="0"/>
                </a:lnTo>
                <a:lnTo>
                  <a:pt x="384" y="48"/>
                </a:lnTo>
                <a:lnTo>
                  <a:pt x="384" y="240"/>
                </a:lnTo>
                <a:lnTo>
                  <a:pt x="240" y="288"/>
                </a:lnTo>
                <a:lnTo>
                  <a:pt x="192" y="384"/>
                </a:lnTo>
                <a:lnTo>
                  <a:pt x="96" y="384"/>
                </a:lnTo>
                <a:lnTo>
                  <a:pt x="96" y="336"/>
                </a:lnTo>
                <a:lnTo>
                  <a:pt x="0" y="336"/>
                </a:lnTo>
                <a:lnTo>
                  <a:pt x="0" y="96"/>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29" name="Freeform 33"/>
          <p:cNvSpPr>
            <a:spLocks/>
          </p:cNvSpPr>
          <p:nvPr/>
        </p:nvSpPr>
        <p:spPr bwMode="auto">
          <a:xfrm>
            <a:off x="457200" y="4572000"/>
            <a:ext cx="611188" cy="839788"/>
          </a:xfrm>
          <a:custGeom>
            <a:avLst/>
            <a:gdLst/>
            <a:ahLst/>
            <a:cxnLst>
              <a:cxn ang="0">
                <a:pos x="192" y="0"/>
              </a:cxn>
              <a:cxn ang="0">
                <a:pos x="288" y="48"/>
              </a:cxn>
              <a:cxn ang="0">
                <a:pos x="336" y="48"/>
              </a:cxn>
              <a:cxn ang="0">
                <a:pos x="384" y="96"/>
              </a:cxn>
              <a:cxn ang="0">
                <a:pos x="288" y="144"/>
              </a:cxn>
              <a:cxn ang="0">
                <a:pos x="192" y="432"/>
              </a:cxn>
              <a:cxn ang="0">
                <a:pos x="144" y="528"/>
              </a:cxn>
              <a:cxn ang="0">
                <a:pos x="96" y="528"/>
              </a:cxn>
              <a:cxn ang="0">
                <a:pos x="48" y="480"/>
              </a:cxn>
              <a:cxn ang="0">
                <a:pos x="0" y="480"/>
              </a:cxn>
              <a:cxn ang="0">
                <a:pos x="48" y="336"/>
              </a:cxn>
              <a:cxn ang="0">
                <a:pos x="48" y="240"/>
              </a:cxn>
              <a:cxn ang="0">
                <a:pos x="48" y="192"/>
              </a:cxn>
              <a:cxn ang="0">
                <a:pos x="96" y="240"/>
              </a:cxn>
              <a:cxn ang="0">
                <a:pos x="192" y="0"/>
              </a:cxn>
            </a:cxnLst>
            <a:rect l="0" t="0" r="r" b="b"/>
            <a:pathLst>
              <a:path w="385" h="529">
                <a:moveTo>
                  <a:pt x="192" y="0"/>
                </a:moveTo>
                <a:lnTo>
                  <a:pt x="288" y="48"/>
                </a:lnTo>
                <a:lnTo>
                  <a:pt x="336" y="48"/>
                </a:lnTo>
                <a:lnTo>
                  <a:pt x="384" y="96"/>
                </a:lnTo>
                <a:lnTo>
                  <a:pt x="288" y="144"/>
                </a:lnTo>
                <a:lnTo>
                  <a:pt x="192" y="432"/>
                </a:lnTo>
                <a:lnTo>
                  <a:pt x="144" y="528"/>
                </a:lnTo>
                <a:lnTo>
                  <a:pt x="96" y="528"/>
                </a:lnTo>
                <a:lnTo>
                  <a:pt x="48" y="480"/>
                </a:lnTo>
                <a:lnTo>
                  <a:pt x="0" y="480"/>
                </a:lnTo>
                <a:lnTo>
                  <a:pt x="48" y="336"/>
                </a:lnTo>
                <a:lnTo>
                  <a:pt x="48" y="240"/>
                </a:lnTo>
                <a:lnTo>
                  <a:pt x="48" y="192"/>
                </a:lnTo>
                <a:lnTo>
                  <a:pt x="96" y="240"/>
                </a:lnTo>
                <a:lnTo>
                  <a:pt x="192" y="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30" name="Freeform 34"/>
          <p:cNvSpPr>
            <a:spLocks/>
          </p:cNvSpPr>
          <p:nvPr/>
        </p:nvSpPr>
        <p:spPr bwMode="auto">
          <a:xfrm>
            <a:off x="2743200" y="3048000"/>
            <a:ext cx="382588" cy="382588"/>
          </a:xfrm>
          <a:custGeom>
            <a:avLst/>
            <a:gdLst/>
            <a:ahLst/>
            <a:cxnLst>
              <a:cxn ang="0">
                <a:pos x="144" y="240"/>
              </a:cxn>
              <a:cxn ang="0">
                <a:pos x="0" y="192"/>
              </a:cxn>
              <a:cxn ang="0">
                <a:pos x="0" y="96"/>
              </a:cxn>
              <a:cxn ang="0">
                <a:pos x="96" y="0"/>
              </a:cxn>
              <a:cxn ang="0">
                <a:pos x="192" y="0"/>
              </a:cxn>
              <a:cxn ang="0">
                <a:pos x="240" y="48"/>
              </a:cxn>
              <a:cxn ang="0">
                <a:pos x="192" y="192"/>
              </a:cxn>
              <a:cxn ang="0">
                <a:pos x="144" y="240"/>
              </a:cxn>
            </a:cxnLst>
            <a:rect l="0" t="0" r="r" b="b"/>
            <a:pathLst>
              <a:path w="241" h="241">
                <a:moveTo>
                  <a:pt x="144" y="240"/>
                </a:moveTo>
                <a:lnTo>
                  <a:pt x="0" y="192"/>
                </a:lnTo>
                <a:lnTo>
                  <a:pt x="0" y="96"/>
                </a:lnTo>
                <a:lnTo>
                  <a:pt x="96" y="0"/>
                </a:lnTo>
                <a:lnTo>
                  <a:pt x="192" y="0"/>
                </a:lnTo>
                <a:lnTo>
                  <a:pt x="240" y="48"/>
                </a:lnTo>
                <a:lnTo>
                  <a:pt x="192" y="192"/>
                </a:lnTo>
                <a:lnTo>
                  <a:pt x="144" y="24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31" name="Freeform 35"/>
          <p:cNvSpPr>
            <a:spLocks/>
          </p:cNvSpPr>
          <p:nvPr/>
        </p:nvSpPr>
        <p:spPr bwMode="auto">
          <a:xfrm>
            <a:off x="2438400" y="3352800"/>
            <a:ext cx="534988" cy="382588"/>
          </a:xfrm>
          <a:custGeom>
            <a:avLst/>
            <a:gdLst/>
            <a:ahLst/>
            <a:cxnLst>
              <a:cxn ang="0">
                <a:pos x="240" y="240"/>
              </a:cxn>
              <a:cxn ang="0">
                <a:pos x="336" y="192"/>
              </a:cxn>
              <a:cxn ang="0">
                <a:pos x="288" y="144"/>
              </a:cxn>
              <a:cxn ang="0">
                <a:pos x="336" y="48"/>
              </a:cxn>
              <a:cxn ang="0">
                <a:pos x="192" y="0"/>
              </a:cxn>
              <a:cxn ang="0">
                <a:pos x="96" y="0"/>
              </a:cxn>
              <a:cxn ang="0">
                <a:pos x="0" y="48"/>
              </a:cxn>
              <a:cxn ang="0">
                <a:pos x="96" y="96"/>
              </a:cxn>
              <a:cxn ang="0">
                <a:pos x="240" y="240"/>
              </a:cxn>
            </a:cxnLst>
            <a:rect l="0" t="0" r="r" b="b"/>
            <a:pathLst>
              <a:path w="337" h="241">
                <a:moveTo>
                  <a:pt x="240" y="240"/>
                </a:moveTo>
                <a:lnTo>
                  <a:pt x="336" y="192"/>
                </a:lnTo>
                <a:lnTo>
                  <a:pt x="288" y="144"/>
                </a:lnTo>
                <a:lnTo>
                  <a:pt x="336" y="48"/>
                </a:lnTo>
                <a:lnTo>
                  <a:pt x="192" y="0"/>
                </a:lnTo>
                <a:lnTo>
                  <a:pt x="96" y="0"/>
                </a:lnTo>
                <a:lnTo>
                  <a:pt x="0" y="48"/>
                </a:lnTo>
                <a:lnTo>
                  <a:pt x="96" y="96"/>
                </a:lnTo>
                <a:lnTo>
                  <a:pt x="240" y="24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32" name="Arc 36"/>
          <p:cNvSpPr>
            <a:spLocks/>
          </p:cNvSpPr>
          <p:nvPr/>
        </p:nvSpPr>
        <p:spPr bwMode="auto">
          <a:xfrm>
            <a:off x="869950" y="2774950"/>
            <a:ext cx="431800" cy="965200"/>
          </a:xfrm>
          <a:custGeom>
            <a:avLst/>
            <a:gdLst>
              <a:gd name="G0" fmla="+- 21600 0 0"/>
              <a:gd name="G1" fmla="+- 21600 0 0"/>
              <a:gd name="G2" fmla="+- 21600 0 0"/>
              <a:gd name="T0" fmla="*/ 0 w 21600"/>
              <a:gd name="T1" fmla="*/ 21493 h 21600"/>
              <a:gd name="T2" fmla="*/ 2152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493"/>
                </a:moveTo>
                <a:cubicBezTo>
                  <a:pt x="58" y="9636"/>
                  <a:pt x="9664" y="43"/>
                  <a:pt x="21521" y="0"/>
                </a:cubicBezTo>
              </a:path>
              <a:path w="21600" h="21600" stroke="0" extrusionOk="0">
                <a:moveTo>
                  <a:pt x="0" y="21493"/>
                </a:moveTo>
                <a:cubicBezTo>
                  <a:pt x="58" y="9636"/>
                  <a:pt x="9664" y="43"/>
                  <a:pt x="21521" y="0"/>
                </a:cubicBezTo>
                <a:lnTo>
                  <a:pt x="21600" y="21600"/>
                </a:lnTo>
                <a:close/>
              </a:path>
            </a:pathLst>
          </a:custGeom>
          <a:noFill/>
          <a:ln w="12700" cap="rnd">
            <a:solidFill>
              <a:schemeClr val="tx1"/>
            </a:solidFill>
            <a:round/>
            <a:headEnd/>
            <a:tailEnd/>
          </a:ln>
          <a:effectLst/>
        </p:spPr>
        <p:txBody>
          <a:bodyPr wrap="none" anchor="ctr"/>
          <a:lstStyle/>
          <a:p>
            <a:endParaRPr lang="en-US"/>
          </a:p>
        </p:txBody>
      </p:sp>
      <p:sp>
        <p:nvSpPr>
          <p:cNvPr id="4133" name="Arc 37"/>
          <p:cNvSpPr>
            <a:spLocks/>
          </p:cNvSpPr>
          <p:nvPr/>
        </p:nvSpPr>
        <p:spPr bwMode="auto">
          <a:xfrm>
            <a:off x="1708150" y="762000"/>
            <a:ext cx="279400" cy="13462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4134" name="Freeform 38"/>
          <p:cNvSpPr>
            <a:spLocks/>
          </p:cNvSpPr>
          <p:nvPr/>
        </p:nvSpPr>
        <p:spPr bwMode="auto">
          <a:xfrm>
            <a:off x="4953000" y="0"/>
            <a:ext cx="4116388" cy="2516188"/>
          </a:xfrm>
          <a:custGeom>
            <a:avLst/>
            <a:gdLst/>
            <a:ahLst/>
            <a:cxnLst>
              <a:cxn ang="0">
                <a:pos x="192" y="1584"/>
              </a:cxn>
              <a:cxn ang="0">
                <a:pos x="144" y="1392"/>
              </a:cxn>
              <a:cxn ang="0">
                <a:pos x="144" y="1344"/>
              </a:cxn>
              <a:cxn ang="0">
                <a:pos x="288" y="1392"/>
              </a:cxn>
              <a:cxn ang="0">
                <a:pos x="96" y="1248"/>
              </a:cxn>
              <a:cxn ang="0">
                <a:pos x="144" y="1152"/>
              </a:cxn>
              <a:cxn ang="0">
                <a:pos x="192" y="1152"/>
              </a:cxn>
              <a:cxn ang="0">
                <a:pos x="240" y="960"/>
              </a:cxn>
              <a:cxn ang="0">
                <a:pos x="144" y="912"/>
              </a:cxn>
              <a:cxn ang="0">
                <a:pos x="96" y="672"/>
              </a:cxn>
              <a:cxn ang="0">
                <a:pos x="48" y="528"/>
              </a:cxn>
              <a:cxn ang="0">
                <a:pos x="0" y="384"/>
              </a:cxn>
              <a:cxn ang="0">
                <a:pos x="48" y="336"/>
              </a:cxn>
              <a:cxn ang="0">
                <a:pos x="96" y="240"/>
              </a:cxn>
              <a:cxn ang="0">
                <a:pos x="192" y="240"/>
              </a:cxn>
              <a:cxn ang="0">
                <a:pos x="192" y="336"/>
              </a:cxn>
              <a:cxn ang="0">
                <a:pos x="480" y="288"/>
              </a:cxn>
              <a:cxn ang="0">
                <a:pos x="624" y="384"/>
              </a:cxn>
              <a:cxn ang="0">
                <a:pos x="672" y="336"/>
              </a:cxn>
              <a:cxn ang="0">
                <a:pos x="720" y="384"/>
              </a:cxn>
              <a:cxn ang="0">
                <a:pos x="672" y="528"/>
              </a:cxn>
              <a:cxn ang="0">
                <a:pos x="576" y="576"/>
              </a:cxn>
              <a:cxn ang="0">
                <a:pos x="288" y="528"/>
              </a:cxn>
              <a:cxn ang="0">
                <a:pos x="528" y="864"/>
              </a:cxn>
              <a:cxn ang="0">
                <a:pos x="720" y="960"/>
              </a:cxn>
              <a:cxn ang="0">
                <a:pos x="720" y="816"/>
              </a:cxn>
              <a:cxn ang="0">
                <a:pos x="576" y="816"/>
              </a:cxn>
              <a:cxn ang="0">
                <a:pos x="576" y="720"/>
              </a:cxn>
              <a:cxn ang="0">
                <a:pos x="816" y="816"/>
              </a:cxn>
              <a:cxn ang="0">
                <a:pos x="816" y="768"/>
              </a:cxn>
              <a:cxn ang="0">
                <a:pos x="720" y="528"/>
              </a:cxn>
              <a:cxn ang="0">
                <a:pos x="816" y="432"/>
              </a:cxn>
              <a:cxn ang="0">
                <a:pos x="1008" y="528"/>
              </a:cxn>
              <a:cxn ang="0">
                <a:pos x="768" y="96"/>
              </a:cxn>
              <a:cxn ang="0">
                <a:pos x="1008" y="96"/>
              </a:cxn>
              <a:cxn ang="0">
                <a:pos x="960" y="336"/>
              </a:cxn>
              <a:cxn ang="0">
                <a:pos x="1104" y="480"/>
              </a:cxn>
              <a:cxn ang="0">
                <a:pos x="1200" y="336"/>
              </a:cxn>
              <a:cxn ang="0">
                <a:pos x="1248" y="0"/>
              </a:cxn>
              <a:cxn ang="0">
                <a:pos x="2592" y="0"/>
              </a:cxn>
              <a:cxn ang="0">
                <a:pos x="2592" y="1536"/>
              </a:cxn>
              <a:cxn ang="0">
                <a:pos x="192" y="1584"/>
              </a:cxn>
            </a:cxnLst>
            <a:rect l="0" t="0" r="r" b="b"/>
            <a:pathLst>
              <a:path w="2593" h="1585">
                <a:moveTo>
                  <a:pt x="192" y="1584"/>
                </a:moveTo>
                <a:lnTo>
                  <a:pt x="144" y="1392"/>
                </a:lnTo>
                <a:lnTo>
                  <a:pt x="144" y="1344"/>
                </a:lnTo>
                <a:lnTo>
                  <a:pt x="288" y="1392"/>
                </a:lnTo>
                <a:lnTo>
                  <a:pt x="96" y="1248"/>
                </a:lnTo>
                <a:lnTo>
                  <a:pt x="144" y="1152"/>
                </a:lnTo>
                <a:lnTo>
                  <a:pt x="192" y="1152"/>
                </a:lnTo>
                <a:lnTo>
                  <a:pt x="240" y="960"/>
                </a:lnTo>
                <a:lnTo>
                  <a:pt x="144" y="912"/>
                </a:lnTo>
                <a:lnTo>
                  <a:pt x="96" y="672"/>
                </a:lnTo>
                <a:lnTo>
                  <a:pt x="48" y="528"/>
                </a:lnTo>
                <a:lnTo>
                  <a:pt x="0" y="384"/>
                </a:lnTo>
                <a:lnTo>
                  <a:pt x="48" y="336"/>
                </a:lnTo>
                <a:lnTo>
                  <a:pt x="96" y="240"/>
                </a:lnTo>
                <a:lnTo>
                  <a:pt x="192" y="240"/>
                </a:lnTo>
                <a:lnTo>
                  <a:pt x="192" y="336"/>
                </a:lnTo>
                <a:lnTo>
                  <a:pt x="480" y="288"/>
                </a:lnTo>
                <a:lnTo>
                  <a:pt x="624" y="384"/>
                </a:lnTo>
                <a:lnTo>
                  <a:pt x="672" y="336"/>
                </a:lnTo>
                <a:lnTo>
                  <a:pt x="720" y="384"/>
                </a:lnTo>
                <a:lnTo>
                  <a:pt x="672" y="528"/>
                </a:lnTo>
                <a:lnTo>
                  <a:pt x="576" y="576"/>
                </a:lnTo>
                <a:lnTo>
                  <a:pt x="288" y="528"/>
                </a:lnTo>
                <a:lnTo>
                  <a:pt x="528" y="864"/>
                </a:lnTo>
                <a:lnTo>
                  <a:pt x="720" y="960"/>
                </a:lnTo>
                <a:lnTo>
                  <a:pt x="720" y="816"/>
                </a:lnTo>
                <a:lnTo>
                  <a:pt x="576" y="816"/>
                </a:lnTo>
                <a:lnTo>
                  <a:pt x="576" y="720"/>
                </a:lnTo>
                <a:lnTo>
                  <a:pt x="816" y="816"/>
                </a:lnTo>
                <a:lnTo>
                  <a:pt x="816" y="768"/>
                </a:lnTo>
                <a:lnTo>
                  <a:pt x="720" y="528"/>
                </a:lnTo>
                <a:lnTo>
                  <a:pt x="816" y="432"/>
                </a:lnTo>
                <a:lnTo>
                  <a:pt x="1008" y="528"/>
                </a:lnTo>
                <a:lnTo>
                  <a:pt x="768" y="96"/>
                </a:lnTo>
                <a:lnTo>
                  <a:pt x="1008" y="96"/>
                </a:lnTo>
                <a:lnTo>
                  <a:pt x="960" y="336"/>
                </a:lnTo>
                <a:lnTo>
                  <a:pt x="1104" y="480"/>
                </a:lnTo>
                <a:lnTo>
                  <a:pt x="1200" y="336"/>
                </a:lnTo>
                <a:lnTo>
                  <a:pt x="1248" y="0"/>
                </a:lnTo>
                <a:lnTo>
                  <a:pt x="2592" y="0"/>
                </a:lnTo>
                <a:lnTo>
                  <a:pt x="2592" y="1536"/>
                </a:lnTo>
                <a:lnTo>
                  <a:pt x="192" y="1584"/>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grpSp>
        <p:nvGrpSpPr>
          <p:cNvPr id="4" name="Group 43"/>
          <p:cNvGrpSpPr>
            <a:grpSpLocks/>
          </p:cNvGrpSpPr>
          <p:nvPr/>
        </p:nvGrpSpPr>
        <p:grpSpPr bwMode="auto">
          <a:xfrm>
            <a:off x="685800" y="4267200"/>
            <a:ext cx="1654175" cy="1449388"/>
            <a:chOff x="432" y="2688"/>
            <a:chExt cx="1042" cy="913"/>
          </a:xfrm>
        </p:grpSpPr>
        <p:sp>
          <p:nvSpPr>
            <p:cNvPr id="4135" name="Freeform 39"/>
            <p:cNvSpPr>
              <a:spLocks/>
            </p:cNvSpPr>
            <p:nvPr/>
          </p:nvSpPr>
          <p:spPr bwMode="auto">
            <a:xfrm>
              <a:off x="432" y="2688"/>
              <a:ext cx="1009" cy="913"/>
            </a:xfrm>
            <a:custGeom>
              <a:avLst/>
              <a:gdLst/>
              <a:ahLst/>
              <a:cxnLst>
                <a:cxn ang="0">
                  <a:pos x="1008" y="432"/>
                </a:cxn>
                <a:cxn ang="0">
                  <a:pos x="720" y="336"/>
                </a:cxn>
                <a:cxn ang="0">
                  <a:pos x="624" y="240"/>
                </a:cxn>
                <a:cxn ang="0">
                  <a:pos x="528" y="192"/>
                </a:cxn>
                <a:cxn ang="0">
                  <a:pos x="336" y="96"/>
                </a:cxn>
                <a:cxn ang="0">
                  <a:pos x="288" y="96"/>
                </a:cxn>
                <a:cxn ang="0">
                  <a:pos x="192" y="0"/>
                </a:cxn>
                <a:cxn ang="0">
                  <a:pos x="48" y="48"/>
                </a:cxn>
                <a:cxn ang="0">
                  <a:pos x="96" y="96"/>
                </a:cxn>
                <a:cxn ang="0">
                  <a:pos x="48" y="192"/>
                </a:cxn>
                <a:cxn ang="0">
                  <a:pos x="144" y="240"/>
                </a:cxn>
                <a:cxn ang="0">
                  <a:pos x="192" y="240"/>
                </a:cxn>
                <a:cxn ang="0">
                  <a:pos x="240" y="288"/>
                </a:cxn>
                <a:cxn ang="0">
                  <a:pos x="144" y="336"/>
                </a:cxn>
                <a:cxn ang="0">
                  <a:pos x="96" y="480"/>
                </a:cxn>
                <a:cxn ang="0">
                  <a:pos x="48" y="624"/>
                </a:cxn>
                <a:cxn ang="0">
                  <a:pos x="0" y="720"/>
                </a:cxn>
                <a:cxn ang="0">
                  <a:pos x="48" y="768"/>
                </a:cxn>
                <a:cxn ang="0">
                  <a:pos x="48" y="816"/>
                </a:cxn>
                <a:cxn ang="0">
                  <a:pos x="96" y="912"/>
                </a:cxn>
                <a:cxn ang="0">
                  <a:pos x="192" y="864"/>
                </a:cxn>
                <a:cxn ang="0">
                  <a:pos x="288" y="864"/>
                </a:cxn>
                <a:cxn ang="0">
                  <a:pos x="432" y="864"/>
                </a:cxn>
                <a:cxn ang="0">
                  <a:pos x="480" y="816"/>
                </a:cxn>
                <a:cxn ang="0">
                  <a:pos x="528" y="816"/>
                </a:cxn>
                <a:cxn ang="0">
                  <a:pos x="672" y="720"/>
                </a:cxn>
                <a:cxn ang="0">
                  <a:pos x="624" y="624"/>
                </a:cxn>
                <a:cxn ang="0">
                  <a:pos x="912" y="528"/>
                </a:cxn>
                <a:cxn ang="0">
                  <a:pos x="1008" y="432"/>
                </a:cxn>
              </a:cxnLst>
              <a:rect l="0" t="0" r="r" b="b"/>
              <a:pathLst>
                <a:path w="1009" h="913">
                  <a:moveTo>
                    <a:pt x="1008" y="432"/>
                  </a:moveTo>
                  <a:lnTo>
                    <a:pt x="720" y="336"/>
                  </a:lnTo>
                  <a:lnTo>
                    <a:pt x="624" y="240"/>
                  </a:lnTo>
                  <a:lnTo>
                    <a:pt x="528" y="192"/>
                  </a:lnTo>
                  <a:lnTo>
                    <a:pt x="336" y="96"/>
                  </a:lnTo>
                  <a:lnTo>
                    <a:pt x="288" y="96"/>
                  </a:lnTo>
                  <a:lnTo>
                    <a:pt x="192" y="0"/>
                  </a:lnTo>
                  <a:lnTo>
                    <a:pt x="48" y="48"/>
                  </a:lnTo>
                  <a:lnTo>
                    <a:pt x="96" y="96"/>
                  </a:lnTo>
                  <a:lnTo>
                    <a:pt x="48" y="192"/>
                  </a:lnTo>
                  <a:lnTo>
                    <a:pt x="144" y="240"/>
                  </a:lnTo>
                  <a:lnTo>
                    <a:pt x="192" y="240"/>
                  </a:lnTo>
                  <a:lnTo>
                    <a:pt x="240" y="288"/>
                  </a:lnTo>
                  <a:lnTo>
                    <a:pt x="144" y="336"/>
                  </a:lnTo>
                  <a:lnTo>
                    <a:pt x="96" y="480"/>
                  </a:lnTo>
                  <a:lnTo>
                    <a:pt x="48" y="624"/>
                  </a:lnTo>
                  <a:lnTo>
                    <a:pt x="0" y="720"/>
                  </a:lnTo>
                  <a:lnTo>
                    <a:pt x="48" y="768"/>
                  </a:lnTo>
                  <a:lnTo>
                    <a:pt x="48" y="816"/>
                  </a:lnTo>
                  <a:lnTo>
                    <a:pt x="96" y="912"/>
                  </a:lnTo>
                  <a:lnTo>
                    <a:pt x="192" y="864"/>
                  </a:lnTo>
                  <a:lnTo>
                    <a:pt x="288" y="864"/>
                  </a:lnTo>
                  <a:lnTo>
                    <a:pt x="432" y="864"/>
                  </a:lnTo>
                  <a:lnTo>
                    <a:pt x="480" y="816"/>
                  </a:lnTo>
                  <a:lnTo>
                    <a:pt x="528" y="816"/>
                  </a:lnTo>
                  <a:lnTo>
                    <a:pt x="672" y="720"/>
                  </a:lnTo>
                  <a:lnTo>
                    <a:pt x="624" y="624"/>
                  </a:lnTo>
                  <a:lnTo>
                    <a:pt x="912" y="528"/>
                  </a:lnTo>
                  <a:lnTo>
                    <a:pt x="1008" y="432"/>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36" name="Freeform 40"/>
            <p:cNvSpPr>
              <a:spLocks/>
            </p:cNvSpPr>
            <p:nvPr/>
          </p:nvSpPr>
          <p:spPr bwMode="auto">
            <a:xfrm>
              <a:off x="1198" y="3429"/>
              <a:ext cx="39" cy="28"/>
            </a:xfrm>
            <a:custGeom>
              <a:avLst/>
              <a:gdLst/>
              <a:ahLst/>
              <a:cxnLst>
                <a:cxn ang="0">
                  <a:pos x="38" y="0"/>
                </a:cxn>
                <a:cxn ang="0">
                  <a:pos x="20" y="0"/>
                </a:cxn>
                <a:cxn ang="0">
                  <a:pos x="0" y="19"/>
                </a:cxn>
                <a:cxn ang="0">
                  <a:pos x="10" y="27"/>
                </a:cxn>
                <a:cxn ang="0">
                  <a:pos x="28" y="27"/>
                </a:cxn>
                <a:cxn ang="0">
                  <a:pos x="38" y="0"/>
                </a:cxn>
              </a:cxnLst>
              <a:rect l="0" t="0" r="r" b="b"/>
              <a:pathLst>
                <a:path w="39" h="28">
                  <a:moveTo>
                    <a:pt x="38" y="0"/>
                  </a:moveTo>
                  <a:lnTo>
                    <a:pt x="20" y="0"/>
                  </a:lnTo>
                  <a:lnTo>
                    <a:pt x="0" y="19"/>
                  </a:lnTo>
                  <a:lnTo>
                    <a:pt x="10" y="27"/>
                  </a:lnTo>
                  <a:lnTo>
                    <a:pt x="28" y="27"/>
                  </a:lnTo>
                  <a:lnTo>
                    <a:pt x="38"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37" name="Freeform 41"/>
            <p:cNvSpPr>
              <a:spLocks/>
            </p:cNvSpPr>
            <p:nvPr/>
          </p:nvSpPr>
          <p:spPr bwMode="auto">
            <a:xfrm>
              <a:off x="1309" y="3361"/>
              <a:ext cx="88" cy="69"/>
            </a:xfrm>
            <a:custGeom>
              <a:avLst/>
              <a:gdLst/>
              <a:ahLst/>
              <a:cxnLst>
                <a:cxn ang="0">
                  <a:pos x="63" y="0"/>
                </a:cxn>
                <a:cxn ang="0">
                  <a:pos x="55" y="8"/>
                </a:cxn>
                <a:cxn ang="0">
                  <a:pos x="18" y="13"/>
                </a:cxn>
                <a:cxn ang="0">
                  <a:pos x="0" y="37"/>
                </a:cxn>
                <a:cxn ang="0">
                  <a:pos x="27" y="55"/>
                </a:cxn>
                <a:cxn ang="0">
                  <a:pos x="41" y="68"/>
                </a:cxn>
                <a:cxn ang="0">
                  <a:pos x="68" y="64"/>
                </a:cxn>
                <a:cxn ang="0">
                  <a:pos x="87" y="55"/>
                </a:cxn>
                <a:cxn ang="0">
                  <a:pos x="82" y="37"/>
                </a:cxn>
                <a:cxn ang="0">
                  <a:pos x="68" y="23"/>
                </a:cxn>
                <a:cxn ang="0">
                  <a:pos x="63" y="0"/>
                </a:cxn>
              </a:cxnLst>
              <a:rect l="0" t="0" r="r" b="b"/>
              <a:pathLst>
                <a:path w="88" h="69">
                  <a:moveTo>
                    <a:pt x="63" y="0"/>
                  </a:moveTo>
                  <a:lnTo>
                    <a:pt x="55" y="8"/>
                  </a:lnTo>
                  <a:lnTo>
                    <a:pt x="18" y="13"/>
                  </a:lnTo>
                  <a:lnTo>
                    <a:pt x="0" y="37"/>
                  </a:lnTo>
                  <a:lnTo>
                    <a:pt x="27" y="55"/>
                  </a:lnTo>
                  <a:lnTo>
                    <a:pt x="41" y="68"/>
                  </a:lnTo>
                  <a:lnTo>
                    <a:pt x="68" y="64"/>
                  </a:lnTo>
                  <a:lnTo>
                    <a:pt x="87" y="55"/>
                  </a:lnTo>
                  <a:lnTo>
                    <a:pt x="82" y="37"/>
                  </a:lnTo>
                  <a:lnTo>
                    <a:pt x="68" y="23"/>
                  </a:lnTo>
                  <a:lnTo>
                    <a:pt x="63"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4138" name="Freeform 42"/>
            <p:cNvSpPr>
              <a:spLocks/>
            </p:cNvSpPr>
            <p:nvPr/>
          </p:nvSpPr>
          <p:spPr bwMode="auto">
            <a:xfrm>
              <a:off x="1445" y="3366"/>
              <a:ext cx="29" cy="36"/>
            </a:xfrm>
            <a:custGeom>
              <a:avLst/>
              <a:gdLst/>
              <a:ahLst/>
              <a:cxnLst>
                <a:cxn ang="0">
                  <a:pos x="18" y="0"/>
                </a:cxn>
                <a:cxn ang="0">
                  <a:pos x="0" y="8"/>
                </a:cxn>
                <a:cxn ang="0">
                  <a:pos x="15" y="22"/>
                </a:cxn>
                <a:cxn ang="0">
                  <a:pos x="28" y="35"/>
                </a:cxn>
                <a:cxn ang="0">
                  <a:pos x="18" y="0"/>
                </a:cxn>
              </a:cxnLst>
              <a:rect l="0" t="0" r="r" b="b"/>
              <a:pathLst>
                <a:path w="29" h="36">
                  <a:moveTo>
                    <a:pt x="18" y="0"/>
                  </a:moveTo>
                  <a:lnTo>
                    <a:pt x="0" y="8"/>
                  </a:lnTo>
                  <a:lnTo>
                    <a:pt x="15" y="22"/>
                  </a:lnTo>
                  <a:lnTo>
                    <a:pt x="28" y="35"/>
                  </a:lnTo>
                  <a:lnTo>
                    <a:pt x="18"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 name="Group 47"/>
          <p:cNvGrpSpPr>
            <a:grpSpLocks/>
          </p:cNvGrpSpPr>
          <p:nvPr/>
        </p:nvGrpSpPr>
        <p:grpSpPr bwMode="auto">
          <a:xfrm>
            <a:off x="3276600" y="2438400"/>
            <a:ext cx="382588" cy="576263"/>
            <a:chOff x="2064" y="1536"/>
            <a:chExt cx="241" cy="363"/>
          </a:xfrm>
        </p:grpSpPr>
        <p:sp>
          <p:nvSpPr>
            <p:cNvPr id="4140" name="Freeform 44"/>
            <p:cNvSpPr>
              <a:spLocks/>
            </p:cNvSpPr>
            <p:nvPr/>
          </p:nvSpPr>
          <p:spPr bwMode="auto">
            <a:xfrm>
              <a:off x="2064" y="1536"/>
              <a:ext cx="193" cy="337"/>
            </a:xfrm>
            <a:custGeom>
              <a:avLst/>
              <a:gdLst/>
              <a:ahLst/>
              <a:cxnLst>
                <a:cxn ang="0">
                  <a:pos x="0" y="288"/>
                </a:cxn>
                <a:cxn ang="0">
                  <a:pos x="0" y="240"/>
                </a:cxn>
                <a:cxn ang="0">
                  <a:pos x="48" y="96"/>
                </a:cxn>
                <a:cxn ang="0">
                  <a:pos x="192" y="0"/>
                </a:cxn>
                <a:cxn ang="0">
                  <a:pos x="144" y="144"/>
                </a:cxn>
                <a:cxn ang="0">
                  <a:pos x="192" y="144"/>
                </a:cxn>
                <a:cxn ang="0">
                  <a:pos x="96" y="240"/>
                </a:cxn>
                <a:cxn ang="0">
                  <a:pos x="96" y="336"/>
                </a:cxn>
                <a:cxn ang="0">
                  <a:pos x="0" y="288"/>
                </a:cxn>
              </a:cxnLst>
              <a:rect l="0" t="0" r="r" b="b"/>
              <a:pathLst>
                <a:path w="193" h="337">
                  <a:moveTo>
                    <a:pt x="0" y="288"/>
                  </a:moveTo>
                  <a:lnTo>
                    <a:pt x="0" y="240"/>
                  </a:lnTo>
                  <a:lnTo>
                    <a:pt x="48" y="96"/>
                  </a:lnTo>
                  <a:lnTo>
                    <a:pt x="192" y="0"/>
                  </a:lnTo>
                  <a:lnTo>
                    <a:pt x="144" y="144"/>
                  </a:lnTo>
                  <a:lnTo>
                    <a:pt x="192" y="144"/>
                  </a:lnTo>
                  <a:lnTo>
                    <a:pt x="96" y="240"/>
                  </a:lnTo>
                  <a:lnTo>
                    <a:pt x="96" y="336"/>
                  </a:lnTo>
                  <a:lnTo>
                    <a:pt x="0" y="288"/>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41" name="Freeform 45"/>
            <p:cNvSpPr>
              <a:spLocks/>
            </p:cNvSpPr>
            <p:nvPr/>
          </p:nvSpPr>
          <p:spPr bwMode="auto">
            <a:xfrm>
              <a:off x="2160" y="1776"/>
              <a:ext cx="145" cy="97"/>
            </a:xfrm>
            <a:custGeom>
              <a:avLst/>
              <a:gdLst/>
              <a:ahLst/>
              <a:cxnLst>
                <a:cxn ang="0">
                  <a:pos x="48" y="0"/>
                </a:cxn>
                <a:cxn ang="0">
                  <a:pos x="0" y="48"/>
                </a:cxn>
                <a:cxn ang="0">
                  <a:pos x="48" y="48"/>
                </a:cxn>
                <a:cxn ang="0">
                  <a:pos x="144" y="96"/>
                </a:cxn>
                <a:cxn ang="0">
                  <a:pos x="144" y="0"/>
                </a:cxn>
                <a:cxn ang="0">
                  <a:pos x="48" y="0"/>
                </a:cxn>
              </a:cxnLst>
              <a:rect l="0" t="0" r="r" b="b"/>
              <a:pathLst>
                <a:path w="145" h="97">
                  <a:moveTo>
                    <a:pt x="48" y="0"/>
                  </a:moveTo>
                  <a:lnTo>
                    <a:pt x="0" y="48"/>
                  </a:lnTo>
                  <a:lnTo>
                    <a:pt x="48" y="48"/>
                  </a:lnTo>
                  <a:lnTo>
                    <a:pt x="144" y="96"/>
                  </a:lnTo>
                  <a:lnTo>
                    <a:pt x="144" y="0"/>
                  </a:lnTo>
                  <a:lnTo>
                    <a:pt x="48" y="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142" name="Freeform 46"/>
            <p:cNvSpPr>
              <a:spLocks/>
            </p:cNvSpPr>
            <p:nvPr/>
          </p:nvSpPr>
          <p:spPr bwMode="auto">
            <a:xfrm>
              <a:off x="2230" y="1855"/>
              <a:ext cx="35" cy="44"/>
            </a:xfrm>
            <a:custGeom>
              <a:avLst/>
              <a:gdLst/>
              <a:ahLst/>
              <a:cxnLst>
                <a:cxn ang="0">
                  <a:pos x="0" y="0"/>
                </a:cxn>
                <a:cxn ang="0">
                  <a:pos x="23" y="7"/>
                </a:cxn>
                <a:cxn ang="0">
                  <a:pos x="32" y="18"/>
                </a:cxn>
                <a:cxn ang="0">
                  <a:pos x="34" y="34"/>
                </a:cxn>
                <a:cxn ang="0">
                  <a:pos x="23" y="43"/>
                </a:cxn>
                <a:cxn ang="0">
                  <a:pos x="6" y="35"/>
                </a:cxn>
                <a:cxn ang="0">
                  <a:pos x="2" y="24"/>
                </a:cxn>
                <a:cxn ang="0">
                  <a:pos x="0" y="0"/>
                </a:cxn>
              </a:cxnLst>
              <a:rect l="0" t="0" r="r" b="b"/>
              <a:pathLst>
                <a:path w="35" h="44">
                  <a:moveTo>
                    <a:pt x="0" y="0"/>
                  </a:moveTo>
                  <a:lnTo>
                    <a:pt x="23" y="7"/>
                  </a:lnTo>
                  <a:lnTo>
                    <a:pt x="32" y="18"/>
                  </a:lnTo>
                  <a:lnTo>
                    <a:pt x="34" y="34"/>
                  </a:lnTo>
                  <a:lnTo>
                    <a:pt x="23" y="43"/>
                  </a:lnTo>
                  <a:lnTo>
                    <a:pt x="6" y="35"/>
                  </a:lnTo>
                  <a:lnTo>
                    <a:pt x="2" y="24"/>
                  </a:lnTo>
                  <a:lnTo>
                    <a:pt x="0"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4144" name="Freeform 48"/>
          <p:cNvSpPr>
            <a:spLocks/>
          </p:cNvSpPr>
          <p:nvPr/>
        </p:nvSpPr>
        <p:spPr bwMode="auto">
          <a:xfrm>
            <a:off x="6219825" y="5584825"/>
            <a:ext cx="73025" cy="90488"/>
          </a:xfrm>
          <a:custGeom>
            <a:avLst/>
            <a:gdLst/>
            <a:ahLst/>
            <a:cxnLst>
              <a:cxn ang="0">
                <a:pos x="9" y="0"/>
              </a:cxn>
              <a:cxn ang="0">
                <a:pos x="9" y="16"/>
              </a:cxn>
              <a:cxn ang="0">
                <a:pos x="0" y="38"/>
              </a:cxn>
              <a:cxn ang="0">
                <a:pos x="0" y="51"/>
              </a:cxn>
              <a:cxn ang="0">
                <a:pos x="18" y="51"/>
              </a:cxn>
              <a:cxn ang="0">
                <a:pos x="32" y="56"/>
              </a:cxn>
              <a:cxn ang="0">
                <a:pos x="45" y="43"/>
              </a:cxn>
              <a:cxn ang="0">
                <a:pos x="21" y="16"/>
              </a:cxn>
              <a:cxn ang="0">
                <a:pos x="9" y="0"/>
              </a:cxn>
            </a:cxnLst>
            <a:rect l="0" t="0" r="r" b="b"/>
            <a:pathLst>
              <a:path w="46" h="57">
                <a:moveTo>
                  <a:pt x="9" y="0"/>
                </a:moveTo>
                <a:lnTo>
                  <a:pt x="9" y="16"/>
                </a:lnTo>
                <a:lnTo>
                  <a:pt x="0" y="38"/>
                </a:lnTo>
                <a:lnTo>
                  <a:pt x="0" y="51"/>
                </a:lnTo>
                <a:lnTo>
                  <a:pt x="18" y="51"/>
                </a:lnTo>
                <a:lnTo>
                  <a:pt x="32" y="56"/>
                </a:lnTo>
                <a:lnTo>
                  <a:pt x="45" y="43"/>
                </a:lnTo>
                <a:lnTo>
                  <a:pt x="21" y="16"/>
                </a:lnTo>
                <a:lnTo>
                  <a:pt x="9" y="0"/>
                </a:lnTo>
              </a:path>
            </a:pathLst>
          </a:custGeom>
          <a:solidFill>
            <a:srgbClr val="8080FF"/>
          </a:solidFill>
          <a:ln w="12700" cap="rnd" cmpd="sng">
            <a:solidFill>
              <a:srgbClr val="000000"/>
            </a:solidFill>
            <a:prstDash val="solid"/>
            <a:round/>
            <a:headEnd type="none" w="med" len="med"/>
            <a:tailEnd type="none" w="med" len="med"/>
          </a:ln>
          <a:effectLst/>
        </p:spPr>
        <p:txBody>
          <a:bodyPr/>
          <a:lstStyle/>
          <a:p>
            <a:endParaRPr lang="en-US"/>
          </a:p>
        </p:txBody>
      </p:sp>
      <p:sp>
        <p:nvSpPr>
          <p:cNvPr id="4145" name="Freeform 49"/>
          <p:cNvSpPr>
            <a:spLocks/>
          </p:cNvSpPr>
          <p:nvPr/>
        </p:nvSpPr>
        <p:spPr bwMode="auto">
          <a:xfrm>
            <a:off x="7462838" y="5292725"/>
            <a:ext cx="142875" cy="138113"/>
          </a:xfrm>
          <a:custGeom>
            <a:avLst/>
            <a:gdLst/>
            <a:ahLst/>
            <a:cxnLst>
              <a:cxn ang="0">
                <a:pos x="89" y="5"/>
              </a:cxn>
              <a:cxn ang="0">
                <a:pos x="62" y="40"/>
              </a:cxn>
              <a:cxn ang="0">
                <a:pos x="67" y="64"/>
              </a:cxn>
              <a:cxn ang="0">
                <a:pos x="67" y="72"/>
              </a:cxn>
              <a:cxn ang="0">
                <a:pos x="18" y="86"/>
              </a:cxn>
              <a:cxn ang="0">
                <a:pos x="5" y="81"/>
              </a:cxn>
              <a:cxn ang="0">
                <a:pos x="5" y="64"/>
              </a:cxn>
              <a:cxn ang="0">
                <a:pos x="0" y="45"/>
              </a:cxn>
              <a:cxn ang="0">
                <a:pos x="22" y="22"/>
              </a:cxn>
              <a:cxn ang="0">
                <a:pos x="35" y="18"/>
              </a:cxn>
              <a:cxn ang="0">
                <a:pos x="49" y="0"/>
              </a:cxn>
              <a:cxn ang="0">
                <a:pos x="89" y="5"/>
              </a:cxn>
            </a:cxnLst>
            <a:rect l="0" t="0" r="r" b="b"/>
            <a:pathLst>
              <a:path w="90" h="87">
                <a:moveTo>
                  <a:pt x="89" y="5"/>
                </a:moveTo>
                <a:lnTo>
                  <a:pt x="62" y="40"/>
                </a:lnTo>
                <a:lnTo>
                  <a:pt x="67" y="64"/>
                </a:lnTo>
                <a:lnTo>
                  <a:pt x="67" y="72"/>
                </a:lnTo>
                <a:lnTo>
                  <a:pt x="18" y="86"/>
                </a:lnTo>
                <a:lnTo>
                  <a:pt x="5" y="81"/>
                </a:lnTo>
                <a:lnTo>
                  <a:pt x="5" y="64"/>
                </a:lnTo>
                <a:lnTo>
                  <a:pt x="0" y="45"/>
                </a:lnTo>
                <a:lnTo>
                  <a:pt x="22" y="22"/>
                </a:lnTo>
                <a:lnTo>
                  <a:pt x="35" y="18"/>
                </a:lnTo>
                <a:lnTo>
                  <a:pt x="49" y="0"/>
                </a:lnTo>
                <a:lnTo>
                  <a:pt x="89" y="5"/>
                </a:lnTo>
              </a:path>
            </a:pathLst>
          </a:custGeom>
          <a:solidFill>
            <a:srgbClr val="8080FF"/>
          </a:solidFill>
          <a:ln w="12700" cap="rnd" cmpd="sng">
            <a:solidFill>
              <a:srgbClr val="000000"/>
            </a:solidFill>
            <a:prstDash val="solid"/>
            <a:round/>
            <a:headEnd type="none" w="med" len="med"/>
            <a:tailEnd type="none" w="med" len="med"/>
          </a:ln>
          <a:effectLst/>
        </p:spPr>
        <p:txBody>
          <a:bodyPr/>
          <a:lstStyle/>
          <a:p>
            <a:endParaRPr lang="en-US"/>
          </a:p>
        </p:txBody>
      </p:sp>
      <p:sp>
        <p:nvSpPr>
          <p:cNvPr id="4146" name="Arc 50"/>
          <p:cNvSpPr>
            <a:spLocks/>
          </p:cNvSpPr>
          <p:nvPr/>
        </p:nvSpPr>
        <p:spPr bwMode="auto">
          <a:xfrm>
            <a:off x="3232150" y="2362200"/>
            <a:ext cx="127000" cy="2032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4147" name="Arc 51"/>
          <p:cNvSpPr>
            <a:spLocks/>
          </p:cNvSpPr>
          <p:nvPr/>
        </p:nvSpPr>
        <p:spPr bwMode="auto">
          <a:xfrm>
            <a:off x="5334000" y="6508750"/>
            <a:ext cx="50800" cy="279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ffectLst/>
        </p:spPr>
        <p:txBody>
          <a:bodyPr wrap="none" anchor="ctr"/>
          <a:lstStyle/>
          <a:p>
            <a:endParaRPr lang="en-US"/>
          </a:p>
        </p:txBody>
      </p:sp>
      <p:sp>
        <p:nvSpPr>
          <p:cNvPr id="4148" name="Line 52"/>
          <p:cNvSpPr>
            <a:spLocks noChangeShapeType="1"/>
          </p:cNvSpPr>
          <p:nvPr/>
        </p:nvSpPr>
        <p:spPr bwMode="auto">
          <a:xfrm>
            <a:off x="838200" y="5745163"/>
            <a:ext cx="0" cy="96837"/>
          </a:xfrm>
          <a:prstGeom prst="line">
            <a:avLst/>
          </a:prstGeom>
          <a:noFill/>
          <a:ln w="12700">
            <a:solidFill>
              <a:schemeClr val="tx1"/>
            </a:solidFill>
            <a:round/>
            <a:headEnd/>
            <a:tailEnd/>
          </a:ln>
          <a:effectLst/>
        </p:spPr>
        <p:txBody>
          <a:bodyPr wrap="none" anchor="ctr"/>
          <a:lstStyle/>
          <a:p>
            <a:endParaRPr lang="en-US"/>
          </a:p>
        </p:txBody>
      </p:sp>
      <p:sp>
        <p:nvSpPr>
          <p:cNvPr id="4149" name="Rectangle 53"/>
          <p:cNvSpPr>
            <a:spLocks noChangeArrowheads="1"/>
          </p:cNvSpPr>
          <p:nvPr/>
        </p:nvSpPr>
        <p:spPr bwMode="auto">
          <a:xfrm>
            <a:off x="7059613" y="5108575"/>
            <a:ext cx="350837" cy="223838"/>
          </a:xfrm>
          <a:prstGeom prst="rect">
            <a:avLst/>
          </a:prstGeom>
          <a:noFill/>
          <a:ln w="12700">
            <a:noFill/>
            <a:miter lim="800000"/>
            <a:headEnd/>
            <a:tailEnd/>
          </a:ln>
          <a:effectLst/>
        </p:spPr>
        <p:txBody>
          <a:bodyPr wrap="none" lIns="90488" tIns="44450" rIns="90488" bIns="44450">
            <a:spAutoFit/>
          </a:bodyPr>
          <a:lstStyle/>
          <a:p>
            <a:pPr defTabSz="762000"/>
            <a:r>
              <a:rPr lang="en-US" sz="800"/>
              <a:t>arm</a:t>
            </a:r>
          </a:p>
        </p:txBody>
      </p:sp>
      <p:sp>
        <p:nvSpPr>
          <p:cNvPr id="4150" name="Line 54"/>
          <p:cNvSpPr>
            <a:spLocks noChangeShapeType="1"/>
          </p:cNvSpPr>
          <p:nvPr/>
        </p:nvSpPr>
        <p:spPr bwMode="auto">
          <a:xfrm>
            <a:off x="7650163" y="5334000"/>
            <a:ext cx="96837" cy="0"/>
          </a:xfrm>
          <a:prstGeom prst="line">
            <a:avLst/>
          </a:prstGeom>
          <a:noFill/>
          <a:ln w="12700">
            <a:solidFill>
              <a:schemeClr val="tx1"/>
            </a:solidFill>
            <a:round/>
            <a:headEnd/>
            <a:tailEnd/>
          </a:ln>
          <a:effectLst/>
        </p:spPr>
        <p:txBody>
          <a:bodyPr wrap="none" anchor="ctr"/>
          <a:lstStyle/>
          <a:p>
            <a:endParaRPr lang="en-US"/>
          </a:p>
        </p:txBody>
      </p:sp>
      <p:sp>
        <p:nvSpPr>
          <p:cNvPr id="4151" name="Line 55"/>
          <p:cNvSpPr>
            <a:spLocks noChangeShapeType="1"/>
          </p:cNvSpPr>
          <p:nvPr/>
        </p:nvSpPr>
        <p:spPr bwMode="auto">
          <a:xfrm>
            <a:off x="6964363" y="5135563"/>
            <a:ext cx="20637" cy="325437"/>
          </a:xfrm>
          <a:prstGeom prst="line">
            <a:avLst/>
          </a:prstGeom>
          <a:noFill/>
          <a:ln w="12700">
            <a:solidFill>
              <a:schemeClr val="tx1"/>
            </a:solidFill>
            <a:round/>
            <a:headEnd/>
            <a:tailEnd/>
          </a:ln>
          <a:effectLst/>
        </p:spPr>
        <p:txBody>
          <a:bodyPr wrap="none" anchor="ctr"/>
          <a:lstStyle/>
          <a:p>
            <a:endParaRPr lang="en-US"/>
          </a:p>
        </p:txBody>
      </p:sp>
      <p:sp>
        <p:nvSpPr>
          <p:cNvPr id="4152" name="Rectangle 56"/>
          <p:cNvSpPr>
            <a:spLocks noChangeArrowheads="1"/>
          </p:cNvSpPr>
          <p:nvPr/>
        </p:nvSpPr>
        <p:spPr bwMode="auto">
          <a:xfrm>
            <a:off x="6221413" y="5260975"/>
            <a:ext cx="412750" cy="223838"/>
          </a:xfrm>
          <a:prstGeom prst="rect">
            <a:avLst/>
          </a:prstGeom>
          <a:noFill/>
          <a:ln w="12700">
            <a:noFill/>
            <a:miter lim="800000"/>
            <a:headEnd/>
            <a:tailEnd/>
          </a:ln>
          <a:effectLst/>
        </p:spPr>
        <p:txBody>
          <a:bodyPr wrap="none" lIns="90488" tIns="44450" rIns="90488" bIns="44450">
            <a:spAutoFit/>
          </a:bodyPr>
          <a:lstStyle/>
          <a:p>
            <a:pPr defTabSz="762000"/>
            <a:r>
              <a:rPr lang="en-US" sz="800"/>
              <a:t>ANK</a:t>
            </a:r>
          </a:p>
        </p:txBody>
      </p:sp>
      <p:sp>
        <p:nvSpPr>
          <p:cNvPr id="4153" name="Line 57"/>
          <p:cNvSpPr>
            <a:spLocks noChangeShapeType="1"/>
          </p:cNvSpPr>
          <p:nvPr/>
        </p:nvSpPr>
        <p:spPr bwMode="auto">
          <a:xfrm flipV="1">
            <a:off x="5667375" y="3178175"/>
            <a:ext cx="2459038" cy="579438"/>
          </a:xfrm>
          <a:prstGeom prst="line">
            <a:avLst/>
          </a:prstGeom>
          <a:noFill/>
          <a:ln w="12700">
            <a:solidFill>
              <a:schemeClr val="tx1"/>
            </a:solidFill>
            <a:round/>
            <a:headEnd/>
            <a:tailEnd/>
          </a:ln>
          <a:effectLst/>
        </p:spPr>
        <p:txBody>
          <a:bodyPr wrap="none" anchor="ctr"/>
          <a:lstStyle/>
          <a:p>
            <a:endParaRPr lang="en-US"/>
          </a:p>
        </p:txBody>
      </p:sp>
      <p:sp>
        <p:nvSpPr>
          <p:cNvPr id="4154" name="Line 58"/>
          <p:cNvSpPr>
            <a:spLocks noChangeShapeType="1"/>
          </p:cNvSpPr>
          <p:nvPr/>
        </p:nvSpPr>
        <p:spPr bwMode="auto">
          <a:xfrm flipV="1">
            <a:off x="5286375" y="2416175"/>
            <a:ext cx="2840038" cy="122238"/>
          </a:xfrm>
          <a:prstGeom prst="line">
            <a:avLst/>
          </a:prstGeom>
          <a:noFill/>
          <a:ln w="12700">
            <a:solidFill>
              <a:schemeClr val="tx1"/>
            </a:solidFill>
            <a:round/>
            <a:headEnd/>
            <a:tailEnd/>
          </a:ln>
          <a:effectLst/>
        </p:spPr>
        <p:txBody>
          <a:bodyPr wrap="none" anchor="ctr"/>
          <a:lstStyle/>
          <a:p>
            <a:endParaRPr lang="en-US"/>
          </a:p>
        </p:txBody>
      </p:sp>
      <p:sp>
        <p:nvSpPr>
          <p:cNvPr id="4155" name="Line 59"/>
          <p:cNvSpPr>
            <a:spLocks noChangeShapeType="1"/>
          </p:cNvSpPr>
          <p:nvPr/>
        </p:nvSpPr>
        <p:spPr bwMode="auto">
          <a:xfrm>
            <a:off x="1782763" y="5410200"/>
            <a:ext cx="249237" cy="0"/>
          </a:xfrm>
          <a:prstGeom prst="line">
            <a:avLst/>
          </a:prstGeom>
          <a:noFill/>
          <a:ln w="12700">
            <a:solidFill>
              <a:schemeClr val="tx1"/>
            </a:solidFill>
            <a:round/>
            <a:headEnd/>
            <a:tailEnd/>
          </a:ln>
          <a:effectLst/>
        </p:spPr>
        <p:txBody>
          <a:bodyPr wrap="none" anchor="ctr"/>
          <a:lstStyle/>
          <a:p>
            <a:endParaRPr lang="en-US"/>
          </a:p>
        </p:txBody>
      </p:sp>
      <p:sp>
        <p:nvSpPr>
          <p:cNvPr id="4156" name="Line 60"/>
          <p:cNvSpPr>
            <a:spLocks noChangeShapeType="1"/>
          </p:cNvSpPr>
          <p:nvPr/>
        </p:nvSpPr>
        <p:spPr bwMode="auto">
          <a:xfrm flipV="1">
            <a:off x="2238375" y="5311775"/>
            <a:ext cx="630238" cy="122238"/>
          </a:xfrm>
          <a:prstGeom prst="line">
            <a:avLst/>
          </a:prstGeom>
          <a:noFill/>
          <a:ln w="12700">
            <a:solidFill>
              <a:schemeClr val="tx1"/>
            </a:solidFill>
            <a:round/>
            <a:headEnd/>
            <a:tailEnd/>
          </a:ln>
          <a:effectLst/>
        </p:spPr>
        <p:txBody>
          <a:bodyPr wrap="none" anchor="ctr"/>
          <a:lstStyle/>
          <a:p>
            <a:endParaRPr lang="en-US"/>
          </a:p>
        </p:txBody>
      </p:sp>
      <p:sp>
        <p:nvSpPr>
          <p:cNvPr id="4157" name="Line 61"/>
          <p:cNvSpPr>
            <a:spLocks noChangeShapeType="1"/>
          </p:cNvSpPr>
          <p:nvPr/>
        </p:nvSpPr>
        <p:spPr bwMode="auto">
          <a:xfrm flipV="1">
            <a:off x="3048000" y="5235575"/>
            <a:ext cx="0" cy="122238"/>
          </a:xfrm>
          <a:prstGeom prst="line">
            <a:avLst/>
          </a:prstGeom>
          <a:noFill/>
          <a:ln w="12700">
            <a:solidFill>
              <a:schemeClr val="tx1"/>
            </a:solidFill>
            <a:round/>
            <a:headEnd/>
            <a:tailEnd/>
          </a:ln>
          <a:effectLst/>
        </p:spPr>
        <p:txBody>
          <a:bodyPr wrap="none" anchor="ctr"/>
          <a:lstStyle/>
          <a:p>
            <a:endParaRPr lang="en-US"/>
          </a:p>
        </p:txBody>
      </p:sp>
      <p:sp>
        <p:nvSpPr>
          <p:cNvPr id="4158" name="Line 62"/>
          <p:cNvSpPr>
            <a:spLocks noChangeShapeType="1"/>
          </p:cNvSpPr>
          <p:nvPr/>
        </p:nvSpPr>
        <p:spPr bwMode="auto">
          <a:xfrm flipV="1">
            <a:off x="3076575" y="4930775"/>
            <a:ext cx="173038" cy="122238"/>
          </a:xfrm>
          <a:prstGeom prst="line">
            <a:avLst/>
          </a:prstGeom>
          <a:noFill/>
          <a:ln w="12700">
            <a:solidFill>
              <a:schemeClr val="tx1"/>
            </a:solidFill>
            <a:round/>
            <a:headEnd/>
            <a:tailEnd/>
          </a:ln>
          <a:effectLst/>
        </p:spPr>
        <p:txBody>
          <a:bodyPr wrap="none" anchor="ctr"/>
          <a:lstStyle/>
          <a:p>
            <a:endParaRPr lang="en-US"/>
          </a:p>
        </p:txBody>
      </p:sp>
      <p:sp>
        <p:nvSpPr>
          <p:cNvPr id="4159" name="Freeform 63"/>
          <p:cNvSpPr>
            <a:spLocks/>
          </p:cNvSpPr>
          <p:nvPr/>
        </p:nvSpPr>
        <p:spPr bwMode="auto">
          <a:xfrm>
            <a:off x="1676400" y="4191000"/>
            <a:ext cx="763588" cy="687388"/>
          </a:xfrm>
          <a:custGeom>
            <a:avLst/>
            <a:gdLst/>
            <a:ahLst/>
            <a:cxnLst>
              <a:cxn ang="0">
                <a:pos x="240" y="432"/>
              </a:cxn>
              <a:cxn ang="0">
                <a:pos x="480" y="96"/>
              </a:cxn>
              <a:cxn ang="0">
                <a:pos x="144" y="0"/>
              </a:cxn>
              <a:cxn ang="0">
                <a:pos x="0" y="288"/>
              </a:cxn>
              <a:cxn ang="0">
                <a:pos x="96" y="384"/>
              </a:cxn>
              <a:cxn ang="0">
                <a:pos x="240" y="432"/>
              </a:cxn>
            </a:cxnLst>
            <a:rect l="0" t="0" r="r" b="b"/>
            <a:pathLst>
              <a:path w="481" h="433">
                <a:moveTo>
                  <a:pt x="240" y="432"/>
                </a:moveTo>
                <a:lnTo>
                  <a:pt x="480" y="96"/>
                </a:lnTo>
                <a:lnTo>
                  <a:pt x="144" y="0"/>
                </a:lnTo>
                <a:lnTo>
                  <a:pt x="0" y="288"/>
                </a:lnTo>
                <a:lnTo>
                  <a:pt x="96" y="384"/>
                </a:lnTo>
                <a:lnTo>
                  <a:pt x="240" y="432"/>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grpSp>
        <p:nvGrpSpPr>
          <p:cNvPr id="6" name="Group 66"/>
          <p:cNvGrpSpPr>
            <a:grpSpLocks/>
          </p:cNvGrpSpPr>
          <p:nvPr/>
        </p:nvGrpSpPr>
        <p:grpSpPr bwMode="auto">
          <a:xfrm>
            <a:off x="2057400" y="4343400"/>
            <a:ext cx="1046163" cy="885825"/>
            <a:chOff x="1296" y="2736"/>
            <a:chExt cx="659" cy="558"/>
          </a:xfrm>
        </p:grpSpPr>
        <p:sp>
          <p:nvSpPr>
            <p:cNvPr id="4160" name="Freeform 64"/>
            <p:cNvSpPr>
              <a:spLocks/>
            </p:cNvSpPr>
            <p:nvPr/>
          </p:nvSpPr>
          <p:spPr bwMode="auto">
            <a:xfrm>
              <a:off x="1872" y="3142"/>
              <a:ext cx="83" cy="152"/>
            </a:xfrm>
            <a:custGeom>
              <a:avLst/>
              <a:gdLst/>
              <a:ahLst/>
              <a:cxnLst>
                <a:cxn ang="0">
                  <a:pos x="82" y="0"/>
                </a:cxn>
                <a:cxn ang="0">
                  <a:pos x="55" y="32"/>
                </a:cxn>
                <a:cxn ang="0">
                  <a:pos x="23" y="32"/>
                </a:cxn>
                <a:cxn ang="0">
                  <a:pos x="0" y="51"/>
                </a:cxn>
                <a:cxn ang="0">
                  <a:pos x="5" y="78"/>
                </a:cxn>
                <a:cxn ang="0">
                  <a:pos x="5" y="119"/>
                </a:cxn>
                <a:cxn ang="0">
                  <a:pos x="23" y="151"/>
                </a:cxn>
                <a:cxn ang="0">
                  <a:pos x="45" y="143"/>
                </a:cxn>
                <a:cxn ang="0">
                  <a:pos x="50" y="124"/>
                </a:cxn>
                <a:cxn ang="0">
                  <a:pos x="73" y="83"/>
                </a:cxn>
                <a:cxn ang="0">
                  <a:pos x="73" y="59"/>
                </a:cxn>
                <a:cxn ang="0">
                  <a:pos x="82" y="0"/>
                </a:cxn>
              </a:cxnLst>
              <a:rect l="0" t="0" r="r" b="b"/>
              <a:pathLst>
                <a:path w="83" h="152">
                  <a:moveTo>
                    <a:pt x="82" y="0"/>
                  </a:moveTo>
                  <a:lnTo>
                    <a:pt x="55" y="32"/>
                  </a:lnTo>
                  <a:lnTo>
                    <a:pt x="23" y="32"/>
                  </a:lnTo>
                  <a:lnTo>
                    <a:pt x="0" y="51"/>
                  </a:lnTo>
                  <a:lnTo>
                    <a:pt x="5" y="78"/>
                  </a:lnTo>
                  <a:lnTo>
                    <a:pt x="5" y="119"/>
                  </a:lnTo>
                  <a:lnTo>
                    <a:pt x="23" y="151"/>
                  </a:lnTo>
                  <a:lnTo>
                    <a:pt x="45" y="143"/>
                  </a:lnTo>
                  <a:lnTo>
                    <a:pt x="50" y="124"/>
                  </a:lnTo>
                  <a:lnTo>
                    <a:pt x="73" y="83"/>
                  </a:lnTo>
                  <a:lnTo>
                    <a:pt x="73" y="59"/>
                  </a:lnTo>
                  <a:lnTo>
                    <a:pt x="82" y="0"/>
                  </a:lnTo>
                </a:path>
              </a:pathLst>
            </a:custGeom>
            <a:solidFill>
              <a:srgbClr val="618FFD"/>
            </a:solidFill>
            <a:ln w="12700" cap="rnd" cmpd="sng">
              <a:solidFill>
                <a:srgbClr val="000000"/>
              </a:solidFill>
              <a:prstDash val="solid"/>
              <a:round/>
              <a:headEnd type="none" w="med" len="med"/>
              <a:tailEnd type="none" w="med" len="med"/>
            </a:ln>
            <a:effectLst/>
          </p:spPr>
          <p:txBody>
            <a:bodyPr/>
            <a:lstStyle/>
            <a:p>
              <a:endParaRPr lang="en-US"/>
            </a:p>
          </p:txBody>
        </p:sp>
        <p:sp>
          <p:nvSpPr>
            <p:cNvPr id="4161" name="Freeform 65"/>
            <p:cNvSpPr>
              <a:spLocks/>
            </p:cNvSpPr>
            <p:nvPr/>
          </p:nvSpPr>
          <p:spPr bwMode="auto">
            <a:xfrm>
              <a:off x="1296" y="2736"/>
              <a:ext cx="529" cy="385"/>
            </a:xfrm>
            <a:custGeom>
              <a:avLst/>
              <a:gdLst/>
              <a:ahLst/>
              <a:cxnLst>
                <a:cxn ang="0">
                  <a:pos x="240" y="0"/>
                </a:cxn>
                <a:cxn ang="0">
                  <a:pos x="432" y="0"/>
                </a:cxn>
                <a:cxn ang="0">
                  <a:pos x="528" y="48"/>
                </a:cxn>
                <a:cxn ang="0">
                  <a:pos x="528" y="144"/>
                </a:cxn>
                <a:cxn ang="0">
                  <a:pos x="480" y="144"/>
                </a:cxn>
                <a:cxn ang="0">
                  <a:pos x="480" y="192"/>
                </a:cxn>
                <a:cxn ang="0">
                  <a:pos x="528" y="288"/>
                </a:cxn>
                <a:cxn ang="0">
                  <a:pos x="432" y="336"/>
                </a:cxn>
                <a:cxn ang="0">
                  <a:pos x="240" y="288"/>
                </a:cxn>
                <a:cxn ang="0">
                  <a:pos x="144" y="384"/>
                </a:cxn>
                <a:cxn ang="0">
                  <a:pos x="0" y="336"/>
                </a:cxn>
                <a:cxn ang="0">
                  <a:pos x="240" y="0"/>
                </a:cxn>
              </a:cxnLst>
              <a:rect l="0" t="0" r="r" b="b"/>
              <a:pathLst>
                <a:path w="529" h="385">
                  <a:moveTo>
                    <a:pt x="240" y="0"/>
                  </a:moveTo>
                  <a:lnTo>
                    <a:pt x="432" y="0"/>
                  </a:lnTo>
                  <a:lnTo>
                    <a:pt x="528" y="48"/>
                  </a:lnTo>
                  <a:lnTo>
                    <a:pt x="528" y="144"/>
                  </a:lnTo>
                  <a:lnTo>
                    <a:pt x="480" y="144"/>
                  </a:lnTo>
                  <a:lnTo>
                    <a:pt x="480" y="192"/>
                  </a:lnTo>
                  <a:lnTo>
                    <a:pt x="528" y="288"/>
                  </a:lnTo>
                  <a:lnTo>
                    <a:pt x="432" y="336"/>
                  </a:lnTo>
                  <a:lnTo>
                    <a:pt x="240" y="288"/>
                  </a:lnTo>
                  <a:lnTo>
                    <a:pt x="144" y="384"/>
                  </a:lnTo>
                  <a:lnTo>
                    <a:pt x="0" y="336"/>
                  </a:lnTo>
                  <a:lnTo>
                    <a:pt x="240" y="0"/>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grpSp>
      <p:sp>
        <p:nvSpPr>
          <p:cNvPr id="4163" name="Freeform 67"/>
          <p:cNvSpPr>
            <a:spLocks/>
          </p:cNvSpPr>
          <p:nvPr/>
        </p:nvSpPr>
        <p:spPr bwMode="auto">
          <a:xfrm>
            <a:off x="1600200" y="3581400"/>
            <a:ext cx="611188" cy="687388"/>
          </a:xfrm>
          <a:custGeom>
            <a:avLst/>
            <a:gdLst/>
            <a:ahLst/>
            <a:cxnLst>
              <a:cxn ang="0">
                <a:pos x="384" y="48"/>
              </a:cxn>
              <a:cxn ang="0">
                <a:pos x="288" y="432"/>
              </a:cxn>
              <a:cxn ang="0">
                <a:pos x="192" y="384"/>
              </a:cxn>
              <a:cxn ang="0">
                <a:pos x="144" y="240"/>
              </a:cxn>
              <a:cxn ang="0">
                <a:pos x="0" y="96"/>
              </a:cxn>
              <a:cxn ang="0">
                <a:pos x="0" y="48"/>
              </a:cxn>
              <a:cxn ang="0">
                <a:pos x="144" y="48"/>
              </a:cxn>
              <a:cxn ang="0">
                <a:pos x="192" y="96"/>
              </a:cxn>
              <a:cxn ang="0">
                <a:pos x="240" y="96"/>
              </a:cxn>
              <a:cxn ang="0">
                <a:pos x="288" y="0"/>
              </a:cxn>
              <a:cxn ang="0">
                <a:pos x="384" y="48"/>
              </a:cxn>
            </a:cxnLst>
            <a:rect l="0" t="0" r="r" b="b"/>
            <a:pathLst>
              <a:path w="385" h="433">
                <a:moveTo>
                  <a:pt x="384" y="48"/>
                </a:moveTo>
                <a:lnTo>
                  <a:pt x="288" y="432"/>
                </a:lnTo>
                <a:lnTo>
                  <a:pt x="192" y="384"/>
                </a:lnTo>
                <a:lnTo>
                  <a:pt x="144" y="240"/>
                </a:lnTo>
                <a:lnTo>
                  <a:pt x="0" y="96"/>
                </a:lnTo>
                <a:lnTo>
                  <a:pt x="0" y="48"/>
                </a:lnTo>
                <a:lnTo>
                  <a:pt x="144" y="48"/>
                </a:lnTo>
                <a:lnTo>
                  <a:pt x="192" y="96"/>
                </a:lnTo>
                <a:lnTo>
                  <a:pt x="240" y="96"/>
                </a:lnTo>
                <a:lnTo>
                  <a:pt x="288" y="0"/>
                </a:lnTo>
                <a:lnTo>
                  <a:pt x="384" y="48"/>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4164" name="Freeform 68"/>
          <p:cNvSpPr>
            <a:spLocks/>
          </p:cNvSpPr>
          <p:nvPr/>
        </p:nvSpPr>
        <p:spPr bwMode="auto">
          <a:xfrm>
            <a:off x="2057400" y="3810000"/>
            <a:ext cx="534988" cy="458788"/>
          </a:xfrm>
          <a:custGeom>
            <a:avLst/>
            <a:gdLst/>
            <a:ahLst/>
            <a:cxnLst>
              <a:cxn ang="0">
                <a:pos x="0" y="288"/>
              </a:cxn>
              <a:cxn ang="0">
                <a:pos x="96" y="288"/>
              </a:cxn>
              <a:cxn ang="0">
                <a:pos x="336" y="48"/>
              </a:cxn>
              <a:cxn ang="0">
                <a:pos x="48" y="0"/>
              </a:cxn>
              <a:cxn ang="0">
                <a:pos x="0" y="288"/>
              </a:cxn>
            </a:cxnLst>
            <a:rect l="0" t="0" r="r" b="b"/>
            <a:pathLst>
              <a:path w="337" h="289">
                <a:moveTo>
                  <a:pt x="0" y="288"/>
                </a:moveTo>
                <a:lnTo>
                  <a:pt x="96" y="288"/>
                </a:lnTo>
                <a:lnTo>
                  <a:pt x="336" y="48"/>
                </a:lnTo>
                <a:lnTo>
                  <a:pt x="48" y="0"/>
                </a:lnTo>
                <a:lnTo>
                  <a:pt x="0" y="288"/>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4165" name="Freeform 69"/>
          <p:cNvSpPr>
            <a:spLocks/>
          </p:cNvSpPr>
          <p:nvPr/>
        </p:nvSpPr>
        <p:spPr bwMode="auto">
          <a:xfrm>
            <a:off x="2133600" y="3429000"/>
            <a:ext cx="611188" cy="458788"/>
          </a:xfrm>
          <a:custGeom>
            <a:avLst/>
            <a:gdLst/>
            <a:ahLst/>
            <a:cxnLst>
              <a:cxn ang="0">
                <a:pos x="0" y="240"/>
              </a:cxn>
              <a:cxn ang="0">
                <a:pos x="288" y="288"/>
              </a:cxn>
              <a:cxn ang="0">
                <a:pos x="384" y="144"/>
              </a:cxn>
              <a:cxn ang="0">
                <a:pos x="288" y="48"/>
              </a:cxn>
              <a:cxn ang="0">
                <a:pos x="192" y="0"/>
              </a:cxn>
              <a:cxn ang="0">
                <a:pos x="144" y="96"/>
              </a:cxn>
              <a:cxn ang="0">
                <a:pos x="0" y="144"/>
              </a:cxn>
              <a:cxn ang="0">
                <a:pos x="0" y="240"/>
              </a:cxn>
            </a:cxnLst>
            <a:rect l="0" t="0" r="r" b="b"/>
            <a:pathLst>
              <a:path w="385" h="289">
                <a:moveTo>
                  <a:pt x="0" y="240"/>
                </a:moveTo>
                <a:lnTo>
                  <a:pt x="288" y="288"/>
                </a:lnTo>
                <a:lnTo>
                  <a:pt x="384" y="144"/>
                </a:lnTo>
                <a:lnTo>
                  <a:pt x="288" y="48"/>
                </a:lnTo>
                <a:lnTo>
                  <a:pt x="192" y="0"/>
                </a:lnTo>
                <a:lnTo>
                  <a:pt x="144" y="96"/>
                </a:lnTo>
                <a:lnTo>
                  <a:pt x="0" y="144"/>
                </a:lnTo>
                <a:lnTo>
                  <a:pt x="0" y="240"/>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4166" name="Line 70"/>
          <p:cNvSpPr>
            <a:spLocks noChangeShapeType="1"/>
          </p:cNvSpPr>
          <p:nvPr/>
        </p:nvSpPr>
        <p:spPr bwMode="auto">
          <a:xfrm flipH="1">
            <a:off x="-20638" y="3733800"/>
            <a:ext cx="1646238" cy="0"/>
          </a:xfrm>
          <a:prstGeom prst="line">
            <a:avLst/>
          </a:prstGeom>
          <a:noFill/>
          <a:ln w="12700">
            <a:solidFill>
              <a:schemeClr val="tx1"/>
            </a:solidFill>
            <a:round/>
            <a:headEnd/>
            <a:tailEnd/>
          </a:ln>
          <a:effectLst/>
        </p:spPr>
        <p:txBody>
          <a:bodyPr wrap="none" anchor="ctr"/>
          <a:lstStyle/>
          <a:p>
            <a:endParaRPr lang="en-US"/>
          </a:p>
        </p:txBody>
      </p:sp>
      <p:sp>
        <p:nvSpPr>
          <p:cNvPr id="4167" name="Freeform 71"/>
          <p:cNvSpPr>
            <a:spLocks/>
          </p:cNvSpPr>
          <p:nvPr/>
        </p:nvSpPr>
        <p:spPr bwMode="auto">
          <a:xfrm>
            <a:off x="1600200" y="2743200"/>
            <a:ext cx="611188" cy="534988"/>
          </a:xfrm>
          <a:custGeom>
            <a:avLst/>
            <a:gdLst/>
            <a:ahLst/>
            <a:cxnLst>
              <a:cxn ang="0">
                <a:pos x="288" y="288"/>
              </a:cxn>
              <a:cxn ang="0">
                <a:pos x="384" y="96"/>
              </a:cxn>
              <a:cxn ang="0">
                <a:pos x="384" y="0"/>
              </a:cxn>
              <a:cxn ang="0">
                <a:pos x="288" y="0"/>
              </a:cxn>
              <a:cxn ang="0">
                <a:pos x="192" y="0"/>
              </a:cxn>
              <a:cxn ang="0">
                <a:pos x="192" y="48"/>
              </a:cxn>
              <a:cxn ang="0">
                <a:pos x="96" y="96"/>
              </a:cxn>
              <a:cxn ang="0">
                <a:pos x="192" y="192"/>
              </a:cxn>
              <a:cxn ang="0">
                <a:pos x="240" y="192"/>
              </a:cxn>
              <a:cxn ang="0">
                <a:pos x="192" y="240"/>
              </a:cxn>
              <a:cxn ang="0">
                <a:pos x="144" y="192"/>
              </a:cxn>
              <a:cxn ang="0">
                <a:pos x="0" y="288"/>
              </a:cxn>
              <a:cxn ang="0">
                <a:pos x="144" y="336"/>
              </a:cxn>
              <a:cxn ang="0">
                <a:pos x="288" y="288"/>
              </a:cxn>
            </a:cxnLst>
            <a:rect l="0" t="0" r="r" b="b"/>
            <a:pathLst>
              <a:path w="385" h="337">
                <a:moveTo>
                  <a:pt x="288" y="288"/>
                </a:moveTo>
                <a:lnTo>
                  <a:pt x="384" y="96"/>
                </a:lnTo>
                <a:lnTo>
                  <a:pt x="384" y="0"/>
                </a:lnTo>
                <a:lnTo>
                  <a:pt x="288" y="0"/>
                </a:lnTo>
                <a:lnTo>
                  <a:pt x="192" y="0"/>
                </a:lnTo>
                <a:lnTo>
                  <a:pt x="192" y="48"/>
                </a:lnTo>
                <a:lnTo>
                  <a:pt x="96" y="96"/>
                </a:lnTo>
                <a:lnTo>
                  <a:pt x="192" y="192"/>
                </a:lnTo>
                <a:lnTo>
                  <a:pt x="240" y="192"/>
                </a:lnTo>
                <a:lnTo>
                  <a:pt x="192" y="240"/>
                </a:lnTo>
                <a:lnTo>
                  <a:pt x="144" y="192"/>
                </a:lnTo>
                <a:lnTo>
                  <a:pt x="0" y="288"/>
                </a:lnTo>
                <a:lnTo>
                  <a:pt x="144" y="336"/>
                </a:lnTo>
                <a:lnTo>
                  <a:pt x="288"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4168" name="Freeform 72"/>
          <p:cNvSpPr>
            <a:spLocks/>
          </p:cNvSpPr>
          <p:nvPr/>
        </p:nvSpPr>
        <p:spPr bwMode="auto">
          <a:xfrm>
            <a:off x="2209800" y="2438400"/>
            <a:ext cx="230188" cy="458788"/>
          </a:xfrm>
          <a:custGeom>
            <a:avLst/>
            <a:gdLst/>
            <a:ahLst/>
            <a:cxnLst>
              <a:cxn ang="0">
                <a:pos x="0" y="288"/>
              </a:cxn>
              <a:cxn ang="0">
                <a:pos x="0" y="0"/>
              </a:cxn>
              <a:cxn ang="0">
                <a:pos x="72" y="0"/>
              </a:cxn>
              <a:cxn ang="0">
                <a:pos x="144" y="96"/>
              </a:cxn>
              <a:cxn ang="0">
                <a:pos x="144" y="192"/>
              </a:cxn>
              <a:cxn ang="0">
                <a:pos x="144" y="288"/>
              </a:cxn>
            </a:cxnLst>
            <a:rect l="0" t="0" r="r" b="b"/>
            <a:pathLst>
              <a:path w="145" h="289">
                <a:moveTo>
                  <a:pt x="0" y="288"/>
                </a:moveTo>
                <a:lnTo>
                  <a:pt x="0" y="0"/>
                </a:lnTo>
                <a:lnTo>
                  <a:pt x="72" y="0"/>
                </a:lnTo>
                <a:lnTo>
                  <a:pt x="144" y="96"/>
                </a:lnTo>
                <a:lnTo>
                  <a:pt x="144" y="192"/>
                </a:lnTo>
                <a:lnTo>
                  <a:pt x="144"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4169" name="Freeform 73"/>
          <p:cNvSpPr>
            <a:spLocks/>
          </p:cNvSpPr>
          <p:nvPr/>
        </p:nvSpPr>
        <p:spPr bwMode="auto">
          <a:xfrm>
            <a:off x="1981200" y="2362200"/>
            <a:ext cx="230188" cy="382588"/>
          </a:xfrm>
          <a:custGeom>
            <a:avLst/>
            <a:gdLst/>
            <a:ahLst/>
            <a:cxnLst>
              <a:cxn ang="0">
                <a:pos x="144" y="240"/>
              </a:cxn>
              <a:cxn ang="0">
                <a:pos x="0" y="240"/>
              </a:cxn>
              <a:cxn ang="0">
                <a:pos x="48" y="144"/>
              </a:cxn>
              <a:cxn ang="0">
                <a:pos x="0" y="0"/>
              </a:cxn>
              <a:cxn ang="0">
                <a:pos x="96" y="0"/>
              </a:cxn>
              <a:cxn ang="0">
                <a:pos x="144" y="48"/>
              </a:cxn>
              <a:cxn ang="0">
                <a:pos x="144" y="240"/>
              </a:cxn>
            </a:cxnLst>
            <a:rect l="0" t="0" r="r" b="b"/>
            <a:pathLst>
              <a:path w="145" h="241">
                <a:moveTo>
                  <a:pt x="144" y="240"/>
                </a:moveTo>
                <a:lnTo>
                  <a:pt x="0" y="240"/>
                </a:lnTo>
                <a:lnTo>
                  <a:pt x="48" y="144"/>
                </a:lnTo>
                <a:lnTo>
                  <a:pt x="0" y="0"/>
                </a:lnTo>
                <a:lnTo>
                  <a:pt x="96" y="0"/>
                </a:lnTo>
                <a:lnTo>
                  <a:pt x="144" y="48"/>
                </a:lnTo>
                <a:lnTo>
                  <a:pt x="144" y="240"/>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4170" name="Freeform 74"/>
          <p:cNvSpPr>
            <a:spLocks/>
          </p:cNvSpPr>
          <p:nvPr/>
        </p:nvSpPr>
        <p:spPr bwMode="auto">
          <a:xfrm>
            <a:off x="1981200" y="1905000"/>
            <a:ext cx="153988" cy="458788"/>
          </a:xfrm>
          <a:custGeom>
            <a:avLst/>
            <a:gdLst/>
            <a:ahLst/>
            <a:cxnLst>
              <a:cxn ang="0">
                <a:pos x="96" y="288"/>
              </a:cxn>
              <a:cxn ang="0">
                <a:pos x="96" y="0"/>
              </a:cxn>
              <a:cxn ang="0">
                <a:pos x="0" y="144"/>
              </a:cxn>
              <a:cxn ang="0">
                <a:pos x="0" y="288"/>
              </a:cxn>
              <a:cxn ang="0">
                <a:pos x="96" y="288"/>
              </a:cxn>
            </a:cxnLst>
            <a:rect l="0" t="0" r="r" b="b"/>
            <a:pathLst>
              <a:path w="97" h="289">
                <a:moveTo>
                  <a:pt x="96" y="288"/>
                </a:moveTo>
                <a:lnTo>
                  <a:pt x="96" y="0"/>
                </a:lnTo>
                <a:lnTo>
                  <a:pt x="0" y="144"/>
                </a:lnTo>
                <a:lnTo>
                  <a:pt x="0" y="288"/>
                </a:lnTo>
                <a:lnTo>
                  <a:pt x="96"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4171" name="Freeform 75"/>
          <p:cNvSpPr>
            <a:spLocks/>
          </p:cNvSpPr>
          <p:nvPr/>
        </p:nvSpPr>
        <p:spPr bwMode="auto">
          <a:xfrm>
            <a:off x="2133600" y="1828800"/>
            <a:ext cx="306388" cy="611188"/>
          </a:xfrm>
          <a:custGeom>
            <a:avLst/>
            <a:gdLst/>
            <a:ahLst/>
            <a:cxnLst>
              <a:cxn ang="0">
                <a:pos x="144" y="384"/>
              </a:cxn>
              <a:cxn ang="0">
                <a:pos x="48" y="384"/>
              </a:cxn>
              <a:cxn ang="0">
                <a:pos x="0" y="336"/>
              </a:cxn>
              <a:cxn ang="0">
                <a:pos x="0" y="48"/>
              </a:cxn>
              <a:cxn ang="0">
                <a:pos x="48" y="0"/>
              </a:cxn>
              <a:cxn ang="0">
                <a:pos x="192" y="48"/>
              </a:cxn>
              <a:cxn ang="0">
                <a:pos x="48" y="144"/>
              </a:cxn>
              <a:cxn ang="0">
                <a:pos x="144" y="144"/>
              </a:cxn>
              <a:cxn ang="0">
                <a:pos x="192" y="192"/>
              </a:cxn>
              <a:cxn ang="0">
                <a:pos x="96" y="240"/>
              </a:cxn>
              <a:cxn ang="0">
                <a:pos x="144" y="384"/>
              </a:cxn>
            </a:cxnLst>
            <a:rect l="0" t="0" r="r" b="b"/>
            <a:pathLst>
              <a:path w="193" h="385">
                <a:moveTo>
                  <a:pt x="144" y="384"/>
                </a:moveTo>
                <a:lnTo>
                  <a:pt x="48" y="384"/>
                </a:lnTo>
                <a:lnTo>
                  <a:pt x="0" y="336"/>
                </a:lnTo>
                <a:lnTo>
                  <a:pt x="0" y="48"/>
                </a:lnTo>
                <a:lnTo>
                  <a:pt x="48" y="0"/>
                </a:lnTo>
                <a:lnTo>
                  <a:pt x="192" y="48"/>
                </a:lnTo>
                <a:lnTo>
                  <a:pt x="48" y="144"/>
                </a:lnTo>
                <a:lnTo>
                  <a:pt x="144" y="144"/>
                </a:lnTo>
                <a:lnTo>
                  <a:pt x="192" y="192"/>
                </a:lnTo>
                <a:lnTo>
                  <a:pt x="96" y="240"/>
                </a:lnTo>
                <a:lnTo>
                  <a:pt x="144" y="384"/>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4172" name="Line 76"/>
          <p:cNvSpPr>
            <a:spLocks noChangeShapeType="1"/>
          </p:cNvSpPr>
          <p:nvPr/>
        </p:nvSpPr>
        <p:spPr bwMode="auto">
          <a:xfrm>
            <a:off x="2468563" y="3230563"/>
            <a:ext cx="96837" cy="96837"/>
          </a:xfrm>
          <a:prstGeom prst="line">
            <a:avLst/>
          </a:prstGeom>
          <a:noFill/>
          <a:ln w="12700">
            <a:solidFill>
              <a:schemeClr val="tx1"/>
            </a:solidFill>
            <a:round/>
            <a:headEnd/>
            <a:tailEnd/>
          </a:ln>
          <a:effectLst/>
        </p:spPr>
        <p:txBody>
          <a:bodyPr wrap="none" anchor="ctr"/>
          <a:lstStyle/>
          <a:p>
            <a:endParaRPr lang="en-US"/>
          </a:p>
        </p:txBody>
      </p:sp>
      <p:sp>
        <p:nvSpPr>
          <p:cNvPr id="4173" name="Line 77"/>
          <p:cNvSpPr>
            <a:spLocks noChangeShapeType="1"/>
          </p:cNvSpPr>
          <p:nvPr/>
        </p:nvSpPr>
        <p:spPr bwMode="auto">
          <a:xfrm flipH="1" flipV="1">
            <a:off x="1882775" y="2492375"/>
            <a:ext cx="198438" cy="122238"/>
          </a:xfrm>
          <a:prstGeom prst="line">
            <a:avLst/>
          </a:prstGeom>
          <a:noFill/>
          <a:ln w="12700">
            <a:solidFill>
              <a:schemeClr val="tx1"/>
            </a:solidFill>
            <a:round/>
            <a:headEnd/>
            <a:tailEnd/>
          </a:ln>
          <a:effectLst/>
        </p:spPr>
        <p:txBody>
          <a:bodyPr wrap="none" anchor="ctr"/>
          <a:lstStyle/>
          <a:p>
            <a:endParaRPr lang="en-US"/>
          </a:p>
        </p:txBody>
      </p:sp>
      <p:sp>
        <p:nvSpPr>
          <p:cNvPr id="4174" name="Freeform 78"/>
          <p:cNvSpPr>
            <a:spLocks/>
          </p:cNvSpPr>
          <p:nvPr/>
        </p:nvSpPr>
        <p:spPr bwMode="auto">
          <a:xfrm>
            <a:off x="3733800" y="3581400"/>
            <a:ext cx="915988" cy="458788"/>
          </a:xfrm>
          <a:custGeom>
            <a:avLst/>
            <a:gdLst/>
            <a:ahLst/>
            <a:cxnLst>
              <a:cxn ang="0">
                <a:pos x="240" y="0"/>
              </a:cxn>
              <a:cxn ang="0">
                <a:pos x="288" y="144"/>
              </a:cxn>
              <a:cxn ang="0">
                <a:pos x="528" y="144"/>
              </a:cxn>
              <a:cxn ang="0">
                <a:pos x="576" y="240"/>
              </a:cxn>
              <a:cxn ang="0">
                <a:pos x="480" y="288"/>
              </a:cxn>
              <a:cxn ang="0">
                <a:pos x="288" y="288"/>
              </a:cxn>
              <a:cxn ang="0">
                <a:pos x="0" y="96"/>
              </a:cxn>
              <a:cxn ang="0">
                <a:pos x="0" y="0"/>
              </a:cxn>
              <a:cxn ang="0">
                <a:pos x="96" y="0"/>
              </a:cxn>
              <a:cxn ang="0">
                <a:pos x="240" y="0"/>
              </a:cxn>
            </a:cxnLst>
            <a:rect l="0" t="0" r="r" b="b"/>
            <a:pathLst>
              <a:path w="577" h="289">
                <a:moveTo>
                  <a:pt x="240" y="0"/>
                </a:moveTo>
                <a:lnTo>
                  <a:pt x="288" y="144"/>
                </a:lnTo>
                <a:lnTo>
                  <a:pt x="528" y="144"/>
                </a:lnTo>
                <a:lnTo>
                  <a:pt x="576" y="240"/>
                </a:lnTo>
                <a:lnTo>
                  <a:pt x="480" y="288"/>
                </a:lnTo>
                <a:lnTo>
                  <a:pt x="288" y="288"/>
                </a:lnTo>
                <a:lnTo>
                  <a:pt x="0" y="96"/>
                </a:lnTo>
                <a:lnTo>
                  <a:pt x="0" y="0"/>
                </a:lnTo>
                <a:lnTo>
                  <a:pt x="96" y="0"/>
                </a:lnTo>
                <a:lnTo>
                  <a:pt x="240" y="0"/>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4175" name="Freeform 79"/>
          <p:cNvSpPr>
            <a:spLocks/>
          </p:cNvSpPr>
          <p:nvPr/>
        </p:nvSpPr>
        <p:spPr bwMode="auto">
          <a:xfrm>
            <a:off x="4114800" y="3124200"/>
            <a:ext cx="1068388" cy="839788"/>
          </a:xfrm>
          <a:custGeom>
            <a:avLst/>
            <a:gdLst/>
            <a:ahLst/>
            <a:cxnLst>
              <a:cxn ang="0">
                <a:pos x="288" y="192"/>
              </a:cxn>
              <a:cxn ang="0">
                <a:pos x="96" y="192"/>
              </a:cxn>
              <a:cxn ang="0">
                <a:pos x="0" y="288"/>
              </a:cxn>
              <a:cxn ang="0">
                <a:pos x="48" y="432"/>
              </a:cxn>
              <a:cxn ang="0">
                <a:pos x="288" y="432"/>
              </a:cxn>
              <a:cxn ang="0">
                <a:pos x="336" y="528"/>
              </a:cxn>
              <a:cxn ang="0">
                <a:pos x="528" y="528"/>
              </a:cxn>
              <a:cxn ang="0">
                <a:pos x="672" y="288"/>
              </a:cxn>
              <a:cxn ang="0">
                <a:pos x="576" y="0"/>
              </a:cxn>
              <a:cxn ang="0">
                <a:pos x="288" y="192"/>
              </a:cxn>
              <a:cxn ang="0">
                <a:pos x="96" y="192"/>
              </a:cxn>
            </a:cxnLst>
            <a:rect l="0" t="0" r="r" b="b"/>
            <a:pathLst>
              <a:path w="673" h="529">
                <a:moveTo>
                  <a:pt x="288" y="192"/>
                </a:moveTo>
                <a:lnTo>
                  <a:pt x="96" y="192"/>
                </a:lnTo>
                <a:lnTo>
                  <a:pt x="0" y="288"/>
                </a:lnTo>
                <a:lnTo>
                  <a:pt x="48" y="432"/>
                </a:lnTo>
                <a:lnTo>
                  <a:pt x="288" y="432"/>
                </a:lnTo>
                <a:lnTo>
                  <a:pt x="336" y="528"/>
                </a:lnTo>
                <a:lnTo>
                  <a:pt x="528" y="528"/>
                </a:lnTo>
                <a:lnTo>
                  <a:pt x="672" y="288"/>
                </a:lnTo>
                <a:lnTo>
                  <a:pt x="576" y="0"/>
                </a:lnTo>
                <a:lnTo>
                  <a:pt x="288" y="192"/>
                </a:lnTo>
                <a:lnTo>
                  <a:pt x="96" y="192"/>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4176" name="Freeform 80"/>
          <p:cNvSpPr>
            <a:spLocks/>
          </p:cNvSpPr>
          <p:nvPr/>
        </p:nvSpPr>
        <p:spPr bwMode="auto">
          <a:xfrm>
            <a:off x="2819400" y="3352800"/>
            <a:ext cx="534988" cy="534988"/>
          </a:xfrm>
          <a:custGeom>
            <a:avLst/>
            <a:gdLst/>
            <a:ahLst/>
            <a:cxnLst>
              <a:cxn ang="0">
                <a:pos x="144" y="0"/>
              </a:cxn>
              <a:cxn ang="0">
                <a:pos x="336" y="192"/>
              </a:cxn>
              <a:cxn ang="0">
                <a:pos x="192" y="336"/>
              </a:cxn>
              <a:cxn ang="0">
                <a:pos x="96" y="336"/>
              </a:cxn>
              <a:cxn ang="0">
                <a:pos x="0" y="240"/>
              </a:cxn>
              <a:cxn ang="0">
                <a:pos x="96" y="192"/>
              </a:cxn>
              <a:cxn ang="0">
                <a:pos x="48" y="144"/>
              </a:cxn>
              <a:cxn ang="0">
                <a:pos x="96" y="48"/>
              </a:cxn>
              <a:cxn ang="0">
                <a:pos x="144" y="0"/>
              </a:cxn>
            </a:cxnLst>
            <a:rect l="0" t="0" r="r" b="b"/>
            <a:pathLst>
              <a:path w="337" h="337">
                <a:moveTo>
                  <a:pt x="144" y="0"/>
                </a:moveTo>
                <a:lnTo>
                  <a:pt x="336" y="192"/>
                </a:lnTo>
                <a:lnTo>
                  <a:pt x="192" y="336"/>
                </a:lnTo>
                <a:lnTo>
                  <a:pt x="96" y="336"/>
                </a:lnTo>
                <a:lnTo>
                  <a:pt x="0" y="240"/>
                </a:lnTo>
                <a:lnTo>
                  <a:pt x="96" y="192"/>
                </a:lnTo>
                <a:lnTo>
                  <a:pt x="48" y="144"/>
                </a:lnTo>
                <a:lnTo>
                  <a:pt x="96" y="48"/>
                </a:lnTo>
                <a:lnTo>
                  <a:pt x="144" y="0"/>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grpSp>
        <p:nvGrpSpPr>
          <p:cNvPr id="7" name="Group 83"/>
          <p:cNvGrpSpPr>
            <a:grpSpLocks/>
          </p:cNvGrpSpPr>
          <p:nvPr/>
        </p:nvGrpSpPr>
        <p:grpSpPr bwMode="auto">
          <a:xfrm>
            <a:off x="3505200" y="3038475"/>
            <a:ext cx="382588" cy="620713"/>
            <a:chOff x="2208" y="1914"/>
            <a:chExt cx="241" cy="391"/>
          </a:xfrm>
        </p:grpSpPr>
        <p:sp>
          <p:nvSpPr>
            <p:cNvPr id="4177" name="Freeform 81"/>
            <p:cNvSpPr>
              <a:spLocks/>
            </p:cNvSpPr>
            <p:nvPr/>
          </p:nvSpPr>
          <p:spPr bwMode="auto">
            <a:xfrm>
              <a:off x="2360" y="1914"/>
              <a:ext cx="30" cy="28"/>
            </a:xfrm>
            <a:custGeom>
              <a:avLst/>
              <a:gdLst/>
              <a:ahLst/>
              <a:cxnLst>
                <a:cxn ang="0">
                  <a:pos x="2" y="0"/>
                </a:cxn>
                <a:cxn ang="0">
                  <a:pos x="0" y="5"/>
                </a:cxn>
                <a:cxn ang="0">
                  <a:pos x="2" y="18"/>
                </a:cxn>
                <a:cxn ang="0">
                  <a:pos x="18" y="27"/>
                </a:cxn>
                <a:cxn ang="0">
                  <a:pos x="29" y="16"/>
                </a:cxn>
                <a:cxn ang="0">
                  <a:pos x="2" y="0"/>
                </a:cxn>
              </a:cxnLst>
              <a:rect l="0" t="0" r="r" b="b"/>
              <a:pathLst>
                <a:path w="30" h="28">
                  <a:moveTo>
                    <a:pt x="2" y="0"/>
                  </a:moveTo>
                  <a:lnTo>
                    <a:pt x="0" y="5"/>
                  </a:lnTo>
                  <a:lnTo>
                    <a:pt x="2" y="18"/>
                  </a:lnTo>
                  <a:lnTo>
                    <a:pt x="18" y="27"/>
                  </a:lnTo>
                  <a:lnTo>
                    <a:pt x="29" y="16"/>
                  </a:lnTo>
                  <a:lnTo>
                    <a:pt x="2" y="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4178" name="Freeform 82"/>
            <p:cNvSpPr>
              <a:spLocks/>
            </p:cNvSpPr>
            <p:nvPr/>
          </p:nvSpPr>
          <p:spPr bwMode="auto">
            <a:xfrm>
              <a:off x="2208" y="1920"/>
              <a:ext cx="241" cy="385"/>
            </a:xfrm>
            <a:custGeom>
              <a:avLst/>
              <a:gdLst/>
              <a:ahLst/>
              <a:cxnLst>
                <a:cxn ang="0">
                  <a:pos x="48" y="384"/>
                </a:cxn>
                <a:cxn ang="0">
                  <a:pos x="0" y="48"/>
                </a:cxn>
                <a:cxn ang="0">
                  <a:pos x="96" y="0"/>
                </a:cxn>
                <a:cxn ang="0">
                  <a:pos x="192" y="96"/>
                </a:cxn>
                <a:cxn ang="0">
                  <a:pos x="240" y="336"/>
                </a:cxn>
                <a:cxn ang="0">
                  <a:pos x="144" y="336"/>
                </a:cxn>
                <a:cxn ang="0">
                  <a:pos x="48" y="384"/>
                </a:cxn>
              </a:cxnLst>
              <a:rect l="0" t="0" r="r" b="b"/>
              <a:pathLst>
                <a:path w="241" h="385">
                  <a:moveTo>
                    <a:pt x="48" y="384"/>
                  </a:moveTo>
                  <a:lnTo>
                    <a:pt x="0" y="48"/>
                  </a:lnTo>
                  <a:lnTo>
                    <a:pt x="96" y="0"/>
                  </a:lnTo>
                  <a:lnTo>
                    <a:pt x="192" y="96"/>
                  </a:lnTo>
                  <a:lnTo>
                    <a:pt x="240" y="336"/>
                  </a:lnTo>
                  <a:lnTo>
                    <a:pt x="144" y="336"/>
                  </a:lnTo>
                  <a:lnTo>
                    <a:pt x="48" y="384"/>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grpSp>
      <p:sp>
        <p:nvSpPr>
          <p:cNvPr id="4180" name="Freeform 84"/>
          <p:cNvSpPr>
            <a:spLocks/>
          </p:cNvSpPr>
          <p:nvPr/>
        </p:nvSpPr>
        <p:spPr bwMode="auto">
          <a:xfrm>
            <a:off x="5410200" y="3200400"/>
            <a:ext cx="3659188" cy="1982788"/>
          </a:xfrm>
          <a:custGeom>
            <a:avLst/>
            <a:gdLst/>
            <a:ahLst/>
            <a:cxnLst>
              <a:cxn ang="0">
                <a:pos x="0" y="720"/>
              </a:cxn>
              <a:cxn ang="0">
                <a:pos x="144" y="336"/>
              </a:cxn>
              <a:cxn ang="0">
                <a:pos x="2304" y="0"/>
              </a:cxn>
              <a:cxn ang="0">
                <a:pos x="2304" y="624"/>
              </a:cxn>
              <a:cxn ang="0">
                <a:pos x="2064" y="480"/>
              </a:cxn>
              <a:cxn ang="0">
                <a:pos x="1536" y="432"/>
              </a:cxn>
              <a:cxn ang="0">
                <a:pos x="1488" y="720"/>
              </a:cxn>
              <a:cxn ang="0">
                <a:pos x="1680" y="816"/>
              </a:cxn>
              <a:cxn ang="0">
                <a:pos x="1680" y="1200"/>
              </a:cxn>
              <a:cxn ang="0">
                <a:pos x="1584" y="1248"/>
              </a:cxn>
              <a:cxn ang="0">
                <a:pos x="1440" y="1200"/>
              </a:cxn>
              <a:cxn ang="0">
                <a:pos x="1248" y="1056"/>
              </a:cxn>
              <a:cxn ang="0">
                <a:pos x="1152" y="1104"/>
              </a:cxn>
              <a:cxn ang="0">
                <a:pos x="1104" y="1008"/>
              </a:cxn>
              <a:cxn ang="0">
                <a:pos x="672" y="912"/>
              </a:cxn>
              <a:cxn ang="0">
                <a:pos x="624" y="864"/>
              </a:cxn>
              <a:cxn ang="0">
                <a:pos x="768" y="576"/>
              </a:cxn>
              <a:cxn ang="0">
                <a:pos x="384" y="720"/>
              </a:cxn>
              <a:cxn ang="0">
                <a:pos x="576" y="864"/>
              </a:cxn>
              <a:cxn ang="0">
                <a:pos x="480" y="864"/>
              </a:cxn>
              <a:cxn ang="0">
                <a:pos x="384" y="1008"/>
              </a:cxn>
              <a:cxn ang="0">
                <a:pos x="384" y="864"/>
              </a:cxn>
              <a:cxn ang="0">
                <a:pos x="288" y="864"/>
              </a:cxn>
              <a:cxn ang="0">
                <a:pos x="336" y="768"/>
              </a:cxn>
              <a:cxn ang="0">
                <a:pos x="192" y="720"/>
              </a:cxn>
              <a:cxn ang="0">
                <a:pos x="144" y="864"/>
              </a:cxn>
              <a:cxn ang="0">
                <a:pos x="48" y="912"/>
              </a:cxn>
              <a:cxn ang="0">
                <a:pos x="0" y="864"/>
              </a:cxn>
              <a:cxn ang="0">
                <a:pos x="0" y="720"/>
              </a:cxn>
            </a:cxnLst>
            <a:rect l="0" t="0" r="r" b="b"/>
            <a:pathLst>
              <a:path w="2305" h="1249">
                <a:moveTo>
                  <a:pt x="0" y="720"/>
                </a:moveTo>
                <a:lnTo>
                  <a:pt x="144" y="336"/>
                </a:lnTo>
                <a:lnTo>
                  <a:pt x="2304" y="0"/>
                </a:lnTo>
                <a:lnTo>
                  <a:pt x="2304" y="624"/>
                </a:lnTo>
                <a:lnTo>
                  <a:pt x="2064" y="480"/>
                </a:lnTo>
                <a:lnTo>
                  <a:pt x="1536" y="432"/>
                </a:lnTo>
                <a:lnTo>
                  <a:pt x="1488" y="720"/>
                </a:lnTo>
                <a:lnTo>
                  <a:pt x="1680" y="816"/>
                </a:lnTo>
                <a:lnTo>
                  <a:pt x="1680" y="1200"/>
                </a:lnTo>
                <a:lnTo>
                  <a:pt x="1584" y="1248"/>
                </a:lnTo>
                <a:lnTo>
                  <a:pt x="1440" y="1200"/>
                </a:lnTo>
                <a:lnTo>
                  <a:pt x="1248" y="1056"/>
                </a:lnTo>
                <a:lnTo>
                  <a:pt x="1152" y="1104"/>
                </a:lnTo>
                <a:lnTo>
                  <a:pt x="1104" y="1008"/>
                </a:lnTo>
                <a:lnTo>
                  <a:pt x="672" y="912"/>
                </a:lnTo>
                <a:lnTo>
                  <a:pt x="624" y="864"/>
                </a:lnTo>
                <a:lnTo>
                  <a:pt x="768" y="576"/>
                </a:lnTo>
                <a:lnTo>
                  <a:pt x="384" y="720"/>
                </a:lnTo>
                <a:lnTo>
                  <a:pt x="576" y="864"/>
                </a:lnTo>
                <a:lnTo>
                  <a:pt x="480" y="864"/>
                </a:lnTo>
                <a:lnTo>
                  <a:pt x="384" y="1008"/>
                </a:lnTo>
                <a:lnTo>
                  <a:pt x="384" y="864"/>
                </a:lnTo>
                <a:lnTo>
                  <a:pt x="288" y="864"/>
                </a:lnTo>
                <a:lnTo>
                  <a:pt x="336" y="768"/>
                </a:lnTo>
                <a:lnTo>
                  <a:pt x="192" y="720"/>
                </a:lnTo>
                <a:lnTo>
                  <a:pt x="144" y="864"/>
                </a:lnTo>
                <a:lnTo>
                  <a:pt x="48" y="912"/>
                </a:lnTo>
                <a:lnTo>
                  <a:pt x="0" y="864"/>
                </a:lnTo>
                <a:lnTo>
                  <a:pt x="0" y="720"/>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4181" name="Freeform 85"/>
          <p:cNvSpPr>
            <a:spLocks/>
          </p:cNvSpPr>
          <p:nvPr/>
        </p:nvSpPr>
        <p:spPr bwMode="auto">
          <a:xfrm>
            <a:off x="4953000" y="3581400"/>
            <a:ext cx="687388" cy="763588"/>
          </a:xfrm>
          <a:custGeom>
            <a:avLst/>
            <a:gdLst/>
            <a:ahLst/>
            <a:cxnLst>
              <a:cxn ang="0">
                <a:pos x="0" y="240"/>
              </a:cxn>
              <a:cxn ang="0">
                <a:pos x="288" y="480"/>
              </a:cxn>
              <a:cxn ang="0">
                <a:pos x="432" y="96"/>
              </a:cxn>
              <a:cxn ang="0">
                <a:pos x="144" y="0"/>
              </a:cxn>
              <a:cxn ang="0">
                <a:pos x="0" y="240"/>
              </a:cxn>
            </a:cxnLst>
            <a:rect l="0" t="0" r="r" b="b"/>
            <a:pathLst>
              <a:path w="433" h="481">
                <a:moveTo>
                  <a:pt x="0" y="240"/>
                </a:moveTo>
                <a:lnTo>
                  <a:pt x="288" y="480"/>
                </a:lnTo>
                <a:lnTo>
                  <a:pt x="432" y="96"/>
                </a:lnTo>
                <a:lnTo>
                  <a:pt x="144" y="0"/>
                </a:lnTo>
                <a:lnTo>
                  <a:pt x="0" y="240"/>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4182" name="Freeform 86"/>
          <p:cNvSpPr>
            <a:spLocks/>
          </p:cNvSpPr>
          <p:nvPr/>
        </p:nvSpPr>
        <p:spPr bwMode="auto">
          <a:xfrm>
            <a:off x="2819400" y="4419600"/>
            <a:ext cx="611188" cy="382588"/>
          </a:xfrm>
          <a:custGeom>
            <a:avLst/>
            <a:gdLst/>
            <a:ahLst/>
            <a:cxnLst>
              <a:cxn ang="0">
                <a:pos x="48" y="0"/>
              </a:cxn>
              <a:cxn ang="0">
                <a:pos x="144" y="0"/>
              </a:cxn>
              <a:cxn ang="0">
                <a:pos x="384" y="0"/>
              </a:cxn>
              <a:cxn ang="0">
                <a:pos x="336" y="192"/>
              </a:cxn>
              <a:cxn ang="0">
                <a:pos x="192" y="240"/>
              </a:cxn>
              <a:cxn ang="0">
                <a:pos x="144" y="192"/>
              </a:cxn>
              <a:cxn ang="0">
                <a:pos x="48" y="240"/>
              </a:cxn>
              <a:cxn ang="0">
                <a:pos x="0" y="144"/>
              </a:cxn>
              <a:cxn ang="0">
                <a:pos x="0" y="96"/>
              </a:cxn>
              <a:cxn ang="0">
                <a:pos x="48" y="96"/>
              </a:cxn>
              <a:cxn ang="0">
                <a:pos x="48" y="0"/>
              </a:cxn>
            </a:cxnLst>
            <a:rect l="0" t="0" r="r" b="b"/>
            <a:pathLst>
              <a:path w="385" h="241">
                <a:moveTo>
                  <a:pt x="48" y="0"/>
                </a:moveTo>
                <a:lnTo>
                  <a:pt x="144" y="0"/>
                </a:lnTo>
                <a:lnTo>
                  <a:pt x="384" y="0"/>
                </a:lnTo>
                <a:lnTo>
                  <a:pt x="336" y="192"/>
                </a:lnTo>
                <a:lnTo>
                  <a:pt x="192" y="240"/>
                </a:lnTo>
                <a:lnTo>
                  <a:pt x="144" y="192"/>
                </a:lnTo>
                <a:lnTo>
                  <a:pt x="48" y="240"/>
                </a:lnTo>
                <a:lnTo>
                  <a:pt x="0" y="144"/>
                </a:lnTo>
                <a:lnTo>
                  <a:pt x="0" y="96"/>
                </a:lnTo>
                <a:lnTo>
                  <a:pt x="48" y="96"/>
                </a:lnTo>
                <a:lnTo>
                  <a:pt x="48"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sp>
        <p:nvSpPr>
          <p:cNvPr id="4183" name="Freeform 87"/>
          <p:cNvSpPr>
            <a:spLocks/>
          </p:cNvSpPr>
          <p:nvPr/>
        </p:nvSpPr>
        <p:spPr bwMode="auto">
          <a:xfrm>
            <a:off x="3124200" y="4724400"/>
            <a:ext cx="306388" cy="382588"/>
          </a:xfrm>
          <a:custGeom>
            <a:avLst/>
            <a:gdLst/>
            <a:ahLst/>
            <a:cxnLst>
              <a:cxn ang="0">
                <a:pos x="144" y="0"/>
              </a:cxn>
              <a:cxn ang="0">
                <a:pos x="192" y="192"/>
              </a:cxn>
              <a:cxn ang="0">
                <a:pos x="144" y="240"/>
              </a:cxn>
              <a:cxn ang="0">
                <a:pos x="48" y="192"/>
              </a:cxn>
              <a:cxn ang="0">
                <a:pos x="0" y="48"/>
              </a:cxn>
              <a:cxn ang="0">
                <a:pos x="144" y="0"/>
              </a:cxn>
            </a:cxnLst>
            <a:rect l="0" t="0" r="r" b="b"/>
            <a:pathLst>
              <a:path w="193" h="241">
                <a:moveTo>
                  <a:pt x="144" y="0"/>
                </a:moveTo>
                <a:lnTo>
                  <a:pt x="192" y="192"/>
                </a:lnTo>
                <a:lnTo>
                  <a:pt x="144" y="240"/>
                </a:lnTo>
                <a:lnTo>
                  <a:pt x="48" y="192"/>
                </a:lnTo>
                <a:lnTo>
                  <a:pt x="0" y="48"/>
                </a:lnTo>
                <a:lnTo>
                  <a:pt x="144"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grpSp>
        <p:nvGrpSpPr>
          <p:cNvPr id="8" name="Group 90"/>
          <p:cNvGrpSpPr>
            <a:grpSpLocks/>
          </p:cNvGrpSpPr>
          <p:nvPr/>
        </p:nvGrpSpPr>
        <p:grpSpPr bwMode="auto">
          <a:xfrm>
            <a:off x="2863850" y="5029200"/>
            <a:ext cx="871538" cy="633413"/>
            <a:chOff x="1804" y="3168"/>
            <a:chExt cx="549" cy="399"/>
          </a:xfrm>
        </p:grpSpPr>
        <p:sp>
          <p:nvSpPr>
            <p:cNvPr id="4184" name="Freeform 88"/>
            <p:cNvSpPr>
              <a:spLocks/>
            </p:cNvSpPr>
            <p:nvPr/>
          </p:nvSpPr>
          <p:spPr bwMode="auto">
            <a:xfrm>
              <a:off x="1804" y="3329"/>
              <a:ext cx="146" cy="238"/>
            </a:xfrm>
            <a:custGeom>
              <a:avLst/>
              <a:gdLst/>
              <a:ahLst/>
              <a:cxnLst>
                <a:cxn ang="0">
                  <a:pos x="86" y="0"/>
                </a:cxn>
                <a:cxn ang="0">
                  <a:pos x="64" y="13"/>
                </a:cxn>
                <a:cxn ang="0">
                  <a:pos x="46" y="27"/>
                </a:cxn>
                <a:cxn ang="0">
                  <a:pos x="27" y="32"/>
                </a:cxn>
                <a:cxn ang="0">
                  <a:pos x="0" y="27"/>
                </a:cxn>
                <a:cxn ang="0">
                  <a:pos x="5" y="55"/>
                </a:cxn>
                <a:cxn ang="0">
                  <a:pos x="19" y="72"/>
                </a:cxn>
                <a:cxn ang="0">
                  <a:pos x="14" y="119"/>
                </a:cxn>
                <a:cxn ang="0">
                  <a:pos x="14" y="141"/>
                </a:cxn>
                <a:cxn ang="0">
                  <a:pos x="19" y="159"/>
                </a:cxn>
                <a:cxn ang="0">
                  <a:pos x="5" y="196"/>
                </a:cxn>
                <a:cxn ang="0">
                  <a:pos x="9" y="223"/>
                </a:cxn>
                <a:cxn ang="0">
                  <a:pos x="27" y="237"/>
                </a:cxn>
                <a:cxn ang="0">
                  <a:pos x="54" y="218"/>
                </a:cxn>
                <a:cxn ang="0">
                  <a:pos x="64" y="213"/>
                </a:cxn>
                <a:cxn ang="0">
                  <a:pos x="91" y="218"/>
                </a:cxn>
                <a:cxn ang="0">
                  <a:pos x="109" y="200"/>
                </a:cxn>
                <a:cxn ang="0">
                  <a:pos x="109" y="181"/>
                </a:cxn>
                <a:cxn ang="0">
                  <a:pos x="132" y="146"/>
                </a:cxn>
                <a:cxn ang="0">
                  <a:pos x="140" y="123"/>
                </a:cxn>
                <a:cxn ang="0">
                  <a:pos x="132" y="100"/>
                </a:cxn>
                <a:cxn ang="0">
                  <a:pos x="145" y="72"/>
                </a:cxn>
                <a:cxn ang="0">
                  <a:pos x="136" y="32"/>
                </a:cxn>
                <a:cxn ang="0">
                  <a:pos x="132" y="8"/>
                </a:cxn>
                <a:cxn ang="0">
                  <a:pos x="86" y="0"/>
                </a:cxn>
              </a:cxnLst>
              <a:rect l="0" t="0" r="r" b="b"/>
              <a:pathLst>
                <a:path w="146" h="238">
                  <a:moveTo>
                    <a:pt x="86" y="0"/>
                  </a:moveTo>
                  <a:lnTo>
                    <a:pt x="64" y="13"/>
                  </a:lnTo>
                  <a:lnTo>
                    <a:pt x="46" y="27"/>
                  </a:lnTo>
                  <a:lnTo>
                    <a:pt x="27" y="32"/>
                  </a:lnTo>
                  <a:lnTo>
                    <a:pt x="0" y="27"/>
                  </a:lnTo>
                  <a:lnTo>
                    <a:pt x="5" y="55"/>
                  </a:lnTo>
                  <a:lnTo>
                    <a:pt x="19" y="72"/>
                  </a:lnTo>
                  <a:lnTo>
                    <a:pt x="14" y="119"/>
                  </a:lnTo>
                  <a:lnTo>
                    <a:pt x="14" y="141"/>
                  </a:lnTo>
                  <a:lnTo>
                    <a:pt x="19" y="159"/>
                  </a:lnTo>
                  <a:lnTo>
                    <a:pt x="5" y="196"/>
                  </a:lnTo>
                  <a:lnTo>
                    <a:pt x="9" y="223"/>
                  </a:lnTo>
                  <a:lnTo>
                    <a:pt x="27" y="237"/>
                  </a:lnTo>
                  <a:lnTo>
                    <a:pt x="54" y="218"/>
                  </a:lnTo>
                  <a:lnTo>
                    <a:pt x="64" y="213"/>
                  </a:lnTo>
                  <a:lnTo>
                    <a:pt x="91" y="218"/>
                  </a:lnTo>
                  <a:lnTo>
                    <a:pt x="109" y="200"/>
                  </a:lnTo>
                  <a:lnTo>
                    <a:pt x="109" y="181"/>
                  </a:lnTo>
                  <a:lnTo>
                    <a:pt x="132" y="146"/>
                  </a:lnTo>
                  <a:lnTo>
                    <a:pt x="140" y="123"/>
                  </a:lnTo>
                  <a:lnTo>
                    <a:pt x="132" y="100"/>
                  </a:lnTo>
                  <a:lnTo>
                    <a:pt x="145" y="72"/>
                  </a:lnTo>
                  <a:lnTo>
                    <a:pt x="136" y="32"/>
                  </a:lnTo>
                  <a:lnTo>
                    <a:pt x="132" y="8"/>
                  </a:lnTo>
                  <a:lnTo>
                    <a:pt x="86" y="0"/>
                  </a:lnTo>
                </a:path>
              </a:pathLst>
            </a:custGeom>
            <a:solidFill>
              <a:srgbClr val="60C900"/>
            </a:solidFill>
            <a:ln w="12700" cap="rnd" cmpd="sng">
              <a:solidFill>
                <a:srgbClr val="000000"/>
              </a:solidFill>
              <a:prstDash val="solid"/>
              <a:round/>
              <a:headEnd type="none" w="med" len="med"/>
              <a:tailEnd type="none" w="med" len="med"/>
            </a:ln>
            <a:effectLst/>
          </p:spPr>
          <p:txBody>
            <a:bodyPr/>
            <a:lstStyle/>
            <a:p>
              <a:endParaRPr lang="en-US"/>
            </a:p>
          </p:txBody>
        </p:sp>
        <p:sp>
          <p:nvSpPr>
            <p:cNvPr id="4185" name="Freeform 89"/>
            <p:cNvSpPr>
              <a:spLocks/>
            </p:cNvSpPr>
            <p:nvPr/>
          </p:nvSpPr>
          <p:spPr bwMode="auto">
            <a:xfrm>
              <a:off x="2112" y="3168"/>
              <a:ext cx="241" cy="289"/>
            </a:xfrm>
            <a:custGeom>
              <a:avLst/>
              <a:gdLst/>
              <a:ahLst/>
              <a:cxnLst>
                <a:cxn ang="0">
                  <a:pos x="48" y="0"/>
                </a:cxn>
                <a:cxn ang="0">
                  <a:pos x="240" y="192"/>
                </a:cxn>
                <a:cxn ang="0">
                  <a:pos x="240" y="288"/>
                </a:cxn>
                <a:cxn ang="0">
                  <a:pos x="144" y="240"/>
                </a:cxn>
                <a:cxn ang="0">
                  <a:pos x="48" y="144"/>
                </a:cxn>
                <a:cxn ang="0">
                  <a:pos x="0" y="48"/>
                </a:cxn>
                <a:cxn ang="0">
                  <a:pos x="48" y="0"/>
                </a:cxn>
              </a:cxnLst>
              <a:rect l="0" t="0" r="r" b="b"/>
              <a:pathLst>
                <a:path w="241" h="289">
                  <a:moveTo>
                    <a:pt x="48" y="0"/>
                  </a:moveTo>
                  <a:lnTo>
                    <a:pt x="240" y="192"/>
                  </a:lnTo>
                  <a:lnTo>
                    <a:pt x="240" y="288"/>
                  </a:lnTo>
                  <a:lnTo>
                    <a:pt x="144" y="240"/>
                  </a:lnTo>
                  <a:lnTo>
                    <a:pt x="48" y="144"/>
                  </a:lnTo>
                  <a:lnTo>
                    <a:pt x="0" y="48"/>
                  </a:lnTo>
                  <a:lnTo>
                    <a:pt x="48"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grpSp>
      <p:grpSp>
        <p:nvGrpSpPr>
          <p:cNvPr id="9" name="Group 93"/>
          <p:cNvGrpSpPr>
            <a:grpSpLocks/>
          </p:cNvGrpSpPr>
          <p:nvPr/>
        </p:nvGrpSpPr>
        <p:grpSpPr bwMode="auto">
          <a:xfrm>
            <a:off x="3397250" y="5334000"/>
            <a:ext cx="642938" cy="803275"/>
            <a:chOff x="2140" y="3360"/>
            <a:chExt cx="405" cy="506"/>
          </a:xfrm>
        </p:grpSpPr>
        <p:sp>
          <p:nvSpPr>
            <p:cNvPr id="4187" name="Freeform 91"/>
            <p:cNvSpPr>
              <a:spLocks/>
            </p:cNvSpPr>
            <p:nvPr/>
          </p:nvSpPr>
          <p:spPr bwMode="auto">
            <a:xfrm>
              <a:off x="2140" y="3698"/>
              <a:ext cx="266" cy="168"/>
            </a:xfrm>
            <a:custGeom>
              <a:avLst/>
              <a:gdLst/>
              <a:ahLst/>
              <a:cxnLst>
                <a:cxn ang="0">
                  <a:pos x="252" y="0"/>
                </a:cxn>
                <a:cxn ang="0">
                  <a:pos x="265" y="13"/>
                </a:cxn>
                <a:cxn ang="0">
                  <a:pos x="257" y="27"/>
                </a:cxn>
                <a:cxn ang="0">
                  <a:pos x="247" y="49"/>
                </a:cxn>
                <a:cxn ang="0">
                  <a:pos x="234" y="63"/>
                </a:cxn>
                <a:cxn ang="0">
                  <a:pos x="238" y="104"/>
                </a:cxn>
                <a:cxn ang="0">
                  <a:pos x="247" y="135"/>
                </a:cxn>
                <a:cxn ang="0">
                  <a:pos x="224" y="148"/>
                </a:cxn>
                <a:cxn ang="0">
                  <a:pos x="220" y="162"/>
                </a:cxn>
                <a:cxn ang="0">
                  <a:pos x="202" y="167"/>
                </a:cxn>
                <a:cxn ang="0">
                  <a:pos x="175" y="140"/>
                </a:cxn>
                <a:cxn ang="0">
                  <a:pos x="156" y="140"/>
                </a:cxn>
                <a:cxn ang="0">
                  <a:pos x="142" y="118"/>
                </a:cxn>
                <a:cxn ang="0">
                  <a:pos x="115" y="104"/>
                </a:cxn>
                <a:cxn ang="0">
                  <a:pos x="96" y="99"/>
                </a:cxn>
                <a:cxn ang="0">
                  <a:pos x="78" y="91"/>
                </a:cxn>
                <a:cxn ang="0">
                  <a:pos x="59" y="76"/>
                </a:cxn>
                <a:cxn ang="0">
                  <a:pos x="27" y="54"/>
                </a:cxn>
                <a:cxn ang="0">
                  <a:pos x="14" y="49"/>
                </a:cxn>
                <a:cxn ang="0">
                  <a:pos x="0" y="36"/>
                </a:cxn>
                <a:cxn ang="0">
                  <a:pos x="0" y="18"/>
                </a:cxn>
                <a:cxn ang="0">
                  <a:pos x="5" y="5"/>
                </a:cxn>
                <a:cxn ang="0">
                  <a:pos x="32" y="9"/>
                </a:cxn>
                <a:cxn ang="0">
                  <a:pos x="74" y="9"/>
                </a:cxn>
                <a:cxn ang="0">
                  <a:pos x="83" y="22"/>
                </a:cxn>
                <a:cxn ang="0">
                  <a:pos x="128" y="22"/>
                </a:cxn>
                <a:cxn ang="0">
                  <a:pos x="160" y="22"/>
                </a:cxn>
                <a:cxn ang="0">
                  <a:pos x="202" y="13"/>
                </a:cxn>
                <a:cxn ang="0">
                  <a:pos x="252" y="0"/>
                </a:cxn>
              </a:cxnLst>
              <a:rect l="0" t="0" r="r" b="b"/>
              <a:pathLst>
                <a:path w="266" h="168">
                  <a:moveTo>
                    <a:pt x="252" y="0"/>
                  </a:moveTo>
                  <a:lnTo>
                    <a:pt x="265" y="13"/>
                  </a:lnTo>
                  <a:lnTo>
                    <a:pt x="257" y="27"/>
                  </a:lnTo>
                  <a:lnTo>
                    <a:pt x="247" y="49"/>
                  </a:lnTo>
                  <a:lnTo>
                    <a:pt x="234" y="63"/>
                  </a:lnTo>
                  <a:lnTo>
                    <a:pt x="238" y="104"/>
                  </a:lnTo>
                  <a:lnTo>
                    <a:pt x="247" y="135"/>
                  </a:lnTo>
                  <a:lnTo>
                    <a:pt x="224" y="148"/>
                  </a:lnTo>
                  <a:lnTo>
                    <a:pt x="220" y="162"/>
                  </a:lnTo>
                  <a:lnTo>
                    <a:pt x="202" y="167"/>
                  </a:lnTo>
                  <a:lnTo>
                    <a:pt x="175" y="140"/>
                  </a:lnTo>
                  <a:lnTo>
                    <a:pt x="156" y="140"/>
                  </a:lnTo>
                  <a:lnTo>
                    <a:pt x="142" y="118"/>
                  </a:lnTo>
                  <a:lnTo>
                    <a:pt x="115" y="104"/>
                  </a:lnTo>
                  <a:lnTo>
                    <a:pt x="96" y="99"/>
                  </a:lnTo>
                  <a:lnTo>
                    <a:pt x="78" y="91"/>
                  </a:lnTo>
                  <a:lnTo>
                    <a:pt x="59" y="76"/>
                  </a:lnTo>
                  <a:lnTo>
                    <a:pt x="27" y="54"/>
                  </a:lnTo>
                  <a:lnTo>
                    <a:pt x="14" y="49"/>
                  </a:lnTo>
                  <a:lnTo>
                    <a:pt x="0" y="36"/>
                  </a:lnTo>
                  <a:lnTo>
                    <a:pt x="0" y="18"/>
                  </a:lnTo>
                  <a:lnTo>
                    <a:pt x="5" y="5"/>
                  </a:lnTo>
                  <a:lnTo>
                    <a:pt x="32" y="9"/>
                  </a:lnTo>
                  <a:lnTo>
                    <a:pt x="74" y="9"/>
                  </a:lnTo>
                  <a:lnTo>
                    <a:pt x="83" y="22"/>
                  </a:lnTo>
                  <a:lnTo>
                    <a:pt x="128" y="22"/>
                  </a:lnTo>
                  <a:lnTo>
                    <a:pt x="160" y="22"/>
                  </a:lnTo>
                  <a:lnTo>
                    <a:pt x="202" y="13"/>
                  </a:lnTo>
                  <a:lnTo>
                    <a:pt x="252" y="0"/>
                  </a:lnTo>
                </a:path>
              </a:pathLst>
            </a:custGeom>
            <a:solidFill>
              <a:srgbClr val="60C900"/>
            </a:solidFill>
            <a:ln w="12700" cap="rnd" cmpd="sng">
              <a:solidFill>
                <a:srgbClr val="000000"/>
              </a:solidFill>
              <a:prstDash val="solid"/>
              <a:round/>
              <a:headEnd type="none" w="med" len="med"/>
              <a:tailEnd type="none" w="med" len="med"/>
            </a:ln>
            <a:effectLst/>
          </p:spPr>
          <p:txBody>
            <a:bodyPr/>
            <a:lstStyle/>
            <a:p>
              <a:endParaRPr lang="en-US"/>
            </a:p>
          </p:txBody>
        </p:sp>
        <p:sp>
          <p:nvSpPr>
            <p:cNvPr id="4188" name="Freeform 92"/>
            <p:cNvSpPr>
              <a:spLocks/>
            </p:cNvSpPr>
            <p:nvPr/>
          </p:nvSpPr>
          <p:spPr bwMode="auto">
            <a:xfrm>
              <a:off x="2352" y="3360"/>
              <a:ext cx="193" cy="385"/>
            </a:xfrm>
            <a:custGeom>
              <a:avLst/>
              <a:gdLst/>
              <a:ahLst/>
              <a:cxnLst>
                <a:cxn ang="0">
                  <a:pos x="0" y="0"/>
                </a:cxn>
                <a:cxn ang="0">
                  <a:pos x="192" y="144"/>
                </a:cxn>
                <a:cxn ang="0">
                  <a:pos x="144" y="192"/>
                </a:cxn>
                <a:cxn ang="0">
                  <a:pos x="192" y="240"/>
                </a:cxn>
                <a:cxn ang="0">
                  <a:pos x="192" y="288"/>
                </a:cxn>
                <a:cxn ang="0">
                  <a:pos x="144" y="288"/>
                </a:cxn>
                <a:cxn ang="0">
                  <a:pos x="144" y="336"/>
                </a:cxn>
                <a:cxn ang="0">
                  <a:pos x="96" y="384"/>
                </a:cxn>
                <a:cxn ang="0">
                  <a:pos x="48" y="384"/>
                </a:cxn>
                <a:cxn ang="0">
                  <a:pos x="96" y="288"/>
                </a:cxn>
                <a:cxn ang="0">
                  <a:pos x="96" y="144"/>
                </a:cxn>
                <a:cxn ang="0">
                  <a:pos x="0" y="96"/>
                </a:cxn>
                <a:cxn ang="0">
                  <a:pos x="0" y="0"/>
                </a:cxn>
              </a:cxnLst>
              <a:rect l="0" t="0" r="r" b="b"/>
              <a:pathLst>
                <a:path w="193" h="385">
                  <a:moveTo>
                    <a:pt x="0" y="0"/>
                  </a:moveTo>
                  <a:lnTo>
                    <a:pt x="192" y="144"/>
                  </a:lnTo>
                  <a:lnTo>
                    <a:pt x="144" y="192"/>
                  </a:lnTo>
                  <a:lnTo>
                    <a:pt x="192" y="240"/>
                  </a:lnTo>
                  <a:lnTo>
                    <a:pt x="192" y="288"/>
                  </a:lnTo>
                  <a:lnTo>
                    <a:pt x="144" y="288"/>
                  </a:lnTo>
                  <a:lnTo>
                    <a:pt x="144" y="336"/>
                  </a:lnTo>
                  <a:lnTo>
                    <a:pt x="96" y="384"/>
                  </a:lnTo>
                  <a:lnTo>
                    <a:pt x="48" y="384"/>
                  </a:lnTo>
                  <a:lnTo>
                    <a:pt x="96" y="288"/>
                  </a:lnTo>
                  <a:lnTo>
                    <a:pt x="96" y="144"/>
                  </a:lnTo>
                  <a:lnTo>
                    <a:pt x="0" y="96"/>
                  </a:lnTo>
                  <a:lnTo>
                    <a:pt x="0"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grpSp>
      <p:sp>
        <p:nvSpPr>
          <p:cNvPr id="4190" name="Freeform 94"/>
          <p:cNvSpPr>
            <a:spLocks/>
          </p:cNvSpPr>
          <p:nvPr/>
        </p:nvSpPr>
        <p:spPr bwMode="auto">
          <a:xfrm>
            <a:off x="3581400" y="5105400"/>
            <a:ext cx="687388" cy="534988"/>
          </a:xfrm>
          <a:custGeom>
            <a:avLst/>
            <a:gdLst/>
            <a:ahLst/>
            <a:cxnLst>
              <a:cxn ang="0">
                <a:pos x="0" y="48"/>
              </a:cxn>
              <a:cxn ang="0">
                <a:pos x="96" y="0"/>
              </a:cxn>
              <a:cxn ang="0">
                <a:pos x="192" y="96"/>
              </a:cxn>
              <a:cxn ang="0">
                <a:pos x="432" y="288"/>
              </a:cxn>
              <a:cxn ang="0">
                <a:pos x="384" y="336"/>
              </a:cxn>
              <a:cxn ang="0">
                <a:pos x="336" y="288"/>
              </a:cxn>
              <a:cxn ang="0">
                <a:pos x="288" y="288"/>
              </a:cxn>
              <a:cxn ang="0">
                <a:pos x="96" y="144"/>
              </a:cxn>
              <a:cxn ang="0">
                <a:pos x="0" y="48"/>
              </a:cxn>
            </a:cxnLst>
            <a:rect l="0" t="0" r="r" b="b"/>
            <a:pathLst>
              <a:path w="433" h="337">
                <a:moveTo>
                  <a:pt x="0" y="48"/>
                </a:moveTo>
                <a:lnTo>
                  <a:pt x="96" y="0"/>
                </a:lnTo>
                <a:lnTo>
                  <a:pt x="192" y="96"/>
                </a:lnTo>
                <a:lnTo>
                  <a:pt x="432" y="288"/>
                </a:lnTo>
                <a:lnTo>
                  <a:pt x="384" y="336"/>
                </a:lnTo>
                <a:lnTo>
                  <a:pt x="336" y="288"/>
                </a:lnTo>
                <a:lnTo>
                  <a:pt x="288" y="288"/>
                </a:lnTo>
                <a:lnTo>
                  <a:pt x="96" y="144"/>
                </a:lnTo>
                <a:lnTo>
                  <a:pt x="0" y="48"/>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sp>
        <p:nvSpPr>
          <p:cNvPr id="4191" name="Freeform 95"/>
          <p:cNvSpPr>
            <a:spLocks/>
          </p:cNvSpPr>
          <p:nvPr/>
        </p:nvSpPr>
        <p:spPr bwMode="auto">
          <a:xfrm>
            <a:off x="3352800" y="4419600"/>
            <a:ext cx="382588" cy="763588"/>
          </a:xfrm>
          <a:custGeom>
            <a:avLst/>
            <a:gdLst/>
            <a:ahLst/>
            <a:cxnLst>
              <a:cxn ang="0">
                <a:pos x="144" y="480"/>
              </a:cxn>
              <a:cxn ang="0">
                <a:pos x="48" y="384"/>
              </a:cxn>
              <a:cxn ang="0">
                <a:pos x="0" y="192"/>
              </a:cxn>
              <a:cxn ang="0">
                <a:pos x="0" y="0"/>
              </a:cxn>
              <a:cxn ang="0">
                <a:pos x="48" y="0"/>
              </a:cxn>
              <a:cxn ang="0">
                <a:pos x="144" y="0"/>
              </a:cxn>
              <a:cxn ang="0">
                <a:pos x="192" y="96"/>
              </a:cxn>
              <a:cxn ang="0">
                <a:pos x="96" y="144"/>
              </a:cxn>
              <a:cxn ang="0">
                <a:pos x="96" y="192"/>
              </a:cxn>
              <a:cxn ang="0">
                <a:pos x="96" y="288"/>
              </a:cxn>
              <a:cxn ang="0">
                <a:pos x="192" y="384"/>
              </a:cxn>
              <a:cxn ang="0">
                <a:pos x="240" y="432"/>
              </a:cxn>
              <a:cxn ang="0">
                <a:pos x="144" y="480"/>
              </a:cxn>
            </a:cxnLst>
            <a:rect l="0" t="0" r="r" b="b"/>
            <a:pathLst>
              <a:path w="241" h="481">
                <a:moveTo>
                  <a:pt x="144" y="480"/>
                </a:moveTo>
                <a:lnTo>
                  <a:pt x="48" y="384"/>
                </a:lnTo>
                <a:lnTo>
                  <a:pt x="0" y="192"/>
                </a:lnTo>
                <a:lnTo>
                  <a:pt x="0" y="0"/>
                </a:lnTo>
                <a:lnTo>
                  <a:pt x="48" y="0"/>
                </a:lnTo>
                <a:lnTo>
                  <a:pt x="144" y="0"/>
                </a:lnTo>
                <a:lnTo>
                  <a:pt x="192" y="96"/>
                </a:lnTo>
                <a:lnTo>
                  <a:pt x="96" y="144"/>
                </a:lnTo>
                <a:lnTo>
                  <a:pt x="96" y="192"/>
                </a:lnTo>
                <a:lnTo>
                  <a:pt x="96" y="288"/>
                </a:lnTo>
                <a:lnTo>
                  <a:pt x="192" y="384"/>
                </a:lnTo>
                <a:lnTo>
                  <a:pt x="240" y="432"/>
                </a:lnTo>
                <a:lnTo>
                  <a:pt x="144" y="48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sp>
        <p:nvSpPr>
          <p:cNvPr id="4192" name="Freeform 96" descr="Dark upward diagonal"/>
          <p:cNvSpPr>
            <a:spLocks/>
          </p:cNvSpPr>
          <p:nvPr/>
        </p:nvSpPr>
        <p:spPr bwMode="auto">
          <a:xfrm>
            <a:off x="2743200" y="4114800"/>
            <a:ext cx="458788" cy="306388"/>
          </a:xfrm>
          <a:custGeom>
            <a:avLst/>
            <a:gdLst/>
            <a:ahLst/>
            <a:cxnLst>
              <a:cxn ang="0">
                <a:pos x="0" y="144"/>
              </a:cxn>
              <a:cxn ang="0">
                <a:pos x="96" y="192"/>
              </a:cxn>
              <a:cxn ang="0">
                <a:pos x="240" y="192"/>
              </a:cxn>
              <a:cxn ang="0">
                <a:pos x="288" y="48"/>
              </a:cxn>
              <a:cxn ang="0">
                <a:pos x="144" y="0"/>
              </a:cxn>
              <a:cxn ang="0">
                <a:pos x="0" y="144"/>
              </a:cxn>
            </a:cxnLst>
            <a:rect l="0" t="0" r="r" b="b"/>
            <a:pathLst>
              <a:path w="289" h="193">
                <a:moveTo>
                  <a:pt x="0" y="144"/>
                </a:moveTo>
                <a:lnTo>
                  <a:pt x="96" y="192"/>
                </a:lnTo>
                <a:lnTo>
                  <a:pt x="240" y="192"/>
                </a:lnTo>
                <a:lnTo>
                  <a:pt x="288" y="48"/>
                </a:lnTo>
                <a:lnTo>
                  <a:pt x="144" y="0"/>
                </a:lnTo>
                <a:lnTo>
                  <a:pt x="0" y="144"/>
                </a:lnTo>
              </a:path>
            </a:pathLst>
          </a:custGeom>
          <a:pattFill prst="dkUpDiag">
            <a:fgClr>
              <a:schemeClr val="tx1"/>
            </a:fgClr>
            <a:bgClr>
              <a:schemeClr val="bg1"/>
            </a:bgClr>
          </a:pattFill>
          <a:ln w="12700" cap="rnd" cmpd="sng">
            <a:solidFill>
              <a:schemeClr val="tx1"/>
            </a:solidFill>
            <a:prstDash val="solid"/>
            <a:round/>
            <a:headEnd type="none" w="med" len="med"/>
            <a:tailEnd type="none" w="med" len="med"/>
          </a:ln>
          <a:effectLst/>
        </p:spPr>
        <p:txBody>
          <a:bodyPr/>
          <a:lstStyle/>
          <a:p>
            <a:endParaRPr lang="en-US"/>
          </a:p>
        </p:txBody>
      </p:sp>
      <p:sp>
        <p:nvSpPr>
          <p:cNvPr id="4193" name="Freeform 97"/>
          <p:cNvSpPr>
            <a:spLocks/>
          </p:cNvSpPr>
          <p:nvPr/>
        </p:nvSpPr>
        <p:spPr bwMode="auto">
          <a:xfrm>
            <a:off x="5181600" y="5181600"/>
            <a:ext cx="687388" cy="687388"/>
          </a:xfrm>
          <a:custGeom>
            <a:avLst/>
            <a:gdLst/>
            <a:ahLst/>
            <a:cxnLst>
              <a:cxn ang="0">
                <a:pos x="96" y="192"/>
              </a:cxn>
              <a:cxn ang="0">
                <a:pos x="0" y="144"/>
              </a:cxn>
              <a:cxn ang="0">
                <a:pos x="48" y="48"/>
              </a:cxn>
              <a:cxn ang="0">
                <a:pos x="192" y="0"/>
              </a:cxn>
              <a:cxn ang="0">
                <a:pos x="192" y="48"/>
              </a:cxn>
              <a:cxn ang="0">
                <a:pos x="288" y="96"/>
              </a:cxn>
              <a:cxn ang="0">
                <a:pos x="240" y="96"/>
              </a:cxn>
              <a:cxn ang="0">
                <a:pos x="192" y="96"/>
              </a:cxn>
              <a:cxn ang="0">
                <a:pos x="96" y="192"/>
              </a:cxn>
              <a:cxn ang="0">
                <a:pos x="144" y="192"/>
              </a:cxn>
              <a:cxn ang="0">
                <a:pos x="288" y="96"/>
              </a:cxn>
              <a:cxn ang="0">
                <a:pos x="336" y="144"/>
              </a:cxn>
              <a:cxn ang="0">
                <a:pos x="336" y="96"/>
              </a:cxn>
              <a:cxn ang="0">
                <a:pos x="432" y="48"/>
              </a:cxn>
              <a:cxn ang="0">
                <a:pos x="432" y="288"/>
              </a:cxn>
              <a:cxn ang="0">
                <a:pos x="48" y="432"/>
              </a:cxn>
              <a:cxn ang="0">
                <a:pos x="144" y="336"/>
              </a:cxn>
              <a:cxn ang="0">
                <a:pos x="48" y="288"/>
              </a:cxn>
              <a:cxn ang="0">
                <a:pos x="96" y="192"/>
              </a:cxn>
            </a:cxnLst>
            <a:rect l="0" t="0" r="r" b="b"/>
            <a:pathLst>
              <a:path w="433" h="433">
                <a:moveTo>
                  <a:pt x="96" y="192"/>
                </a:moveTo>
                <a:lnTo>
                  <a:pt x="0" y="144"/>
                </a:lnTo>
                <a:lnTo>
                  <a:pt x="48" y="48"/>
                </a:lnTo>
                <a:lnTo>
                  <a:pt x="192" y="0"/>
                </a:lnTo>
                <a:lnTo>
                  <a:pt x="192" y="48"/>
                </a:lnTo>
                <a:lnTo>
                  <a:pt x="288" y="96"/>
                </a:lnTo>
                <a:lnTo>
                  <a:pt x="240" y="96"/>
                </a:lnTo>
                <a:lnTo>
                  <a:pt x="192" y="96"/>
                </a:lnTo>
                <a:lnTo>
                  <a:pt x="96" y="192"/>
                </a:lnTo>
                <a:lnTo>
                  <a:pt x="144" y="192"/>
                </a:lnTo>
                <a:lnTo>
                  <a:pt x="288" y="96"/>
                </a:lnTo>
                <a:lnTo>
                  <a:pt x="336" y="144"/>
                </a:lnTo>
                <a:lnTo>
                  <a:pt x="336" y="96"/>
                </a:lnTo>
                <a:lnTo>
                  <a:pt x="432" y="48"/>
                </a:lnTo>
                <a:lnTo>
                  <a:pt x="432" y="288"/>
                </a:lnTo>
                <a:lnTo>
                  <a:pt x="48" y="432"/>
                </a:lnTo>
                <a:lnTo>
                  <a:pt x="144" y="336"/>
                </a:lnTo>
                <a:lnTo>
                  <a:pt x="48" y="288"/>
                </a:lnTo>
                <a:lnTo>
                  <a:pt x="96" y="192"/>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4194" name="Freeform 98"/>
          <p:cNvSpPr>
            <a:spLocks/>
          </p:cNvSpPr>
          <p:nvPr/>
        </p:nvSpPr>
        <p:spPr bwMode="auto">
          <a:xfrm>
            <a:off x="6705600" y="5410200"/>
            <a:ext cx="2363788" cy="1373188"/>
          </a:xfrm>
          <a:custGeom>
            <a:avLst/>
            <a:gdLst/>
            <a:ahLst/>
            <a:cxnLst>
              <a:cxn ang="0">
                <a:pos x="432" y="0"/>
              </a:cxn>
              <a:cxn ang="0">
                <a:pos x="1488" y="192"/>
              </a:cxn>
              <a:cxn ang="0">
                <a:pos x="1488" y="864"/>
              </a:cxn>
              <a:cxn ang="0">
                <a:pos x="96" y="864"/>
              </a:cxn>
              <a:cxn ang="0">
                <a:pos x="0" y="288"/>
              </a:cxn>
              <a:cxn ang="0">
                <a:pos x="144" y="336"/>
              </a:cxn>
              <a:cxn ang="0">
                <a:pos x="480" y="240"/>
              </a:cxn>
              <a:cxn ang="0">
                <a:pos x="432" y="0"/>
              </a:cxn>
            </a:cxnLst>
            <a:rect l="0" t="0" r="r" b="b"/>
            <a:pathLst>
              <a:path w="1489" h="865">
                <a:moveTo>
                  <a:pt x="432" y="0"/>
                </a:moveTo>
                <a:lnTo>
                  <a:pt x="1488" y="192"/>
                </a:lnTo>
                <a:lnTo>
                  <a:pt x="1488" y="864"/>
                </a:lnTo>
                <a:lnTo>
                  <a:pt x="96" y="864"/>
                </a:lnTo>
                <a:lnTo>
                  <a:pt x="0" y="288"/>
                </a:lnTo>
                <a:lnTo>
                  <a:pt x="144" y="336"/>
                </a:lnTo>
                <a:lnTo>
                  <a:pt x="480" y="240"/>
                </a:lnTo>
                <a:lnTo>
                  <a:pt x="432" y="0"/>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4195" name="Freeform 99"/>
          <p:cNvSpPr>
            <a:spLocks/>
          </p:cNvSpPr>
          <p:nvPr/>
        </p:nvSpPr>
        <p:spPr bwMode="auto">
          <a:xfrm>
            <a:off x="6934200" y="4876800"/>
            <a:ext cx="2135188" cy="839788"/>
          </a:xfrm>
          <a:custGeom>
            <a:avLst/>
            <a:gdLst/>
            <a:ahLst/>
            <a:cxnLst>
              <a:cxn ang="0">
                <a:pos x="0" y="144"/>
              </a:cxn>
              <a:cxn ang="0">
                <a:pos x="192" y="48"/>
              </a:cxn>
              <a:cxn ang="0">
                <a:pos x="288" y="0"/>
              </a:cxn>
              <a:cxn ang="0">
                <a:pos x="480" y="144"/>
              </a:cxn>
              <a:cxn ang="0">
                <a:pos x="624" y="192"/>
              </a:cxn>
              <a:cxn ang="0">
                <a:pos x="720" y="144"/>
              </a:cxn>
              <a:cxn ang="0">
                <a:pos x="1344" y="288"/>
              </a:cxn>
              <a:cxn ang="0">
                <a:pos x="1344" y="528"/>
              </a:cxn>
              <a:cxn ang="0">
                <a:pos x="288" y="336"/>
              </a:cxn>
              <a:cxn ang="0">
                <a:pos x="0" y="384"/>
              </a:cxn>
              <a:cxn ang="0">
                <a:pos x="0" y="144"/>
              </a:cxn>
            </a:cxnLst>
            <a:rect l="0" t="0" r="r" b="b"/>
            <a:pathLst>
              <a:path w="1345" h="529">
                <a:moveTo>
                  <a:pt x="0" y="144"/>
                </a:moveTo>
                <a:lnTo>
                  <a:pt x="192" y="48"/>
                </a:lnTo>
                <a:lnTo>
                  <a:pt x="288" y="0"/>
                </a:lnTo>
                <a:lnTo>
                  <a:pt x="480" y="144"/>
                </a:lnTo>
                <a:lnTo>
                  <a:pt x="624" y="192"/>
                </a:lnTo>
                <a:lnTo>
                  <a:pt x="720" y="144"/>
                </a:lnTo>
                <a:lnTo>
                  <a:pt x="1344" y="288"/>
                </a:lnTo>
                <a:lnTo>
                  <a:pt x="1344" y="528"/>
                </a:lnTo>
                <a:lnTo>
                  <a:pt x="288" y="336"/>
                </a:lnTo>
                <a:lnTo>
                  <a:pt x="0" y="384"/>
                </a:lnTo>
                <a:lnTo>
                  <a:pt x="0" y="144"/>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4196" name="Freeform 100"/>
          <p:cNvSpPr>
            <a:spLocks/>
          </p:cNvSpPr>
          <p:nvPr/>
        </p:nvSpPr>
        <p:spPr bwMode="auto">
          <a:xfrm>
            <a:off x="3810000" y="4114800"/>
            <a:ext cx="763588" cy="534988"/>
          </a:xfrm>
          <a:custGeom>
            <a:avLst/>
            <a:gdLst/>
            <a:ahLst/>
            <a:cxnLst>
              <a:cxn ang="0">
                <a:pos x="0" y="0"/>
              </a:cxn>
              <a:cxn ang="0">
                <a:pos x="144" y="0"/>
              </a:cxn>
              <a:cxn ang="0">
                <a:pos x="288" y="48"/>
              </a:cxn>
              <a:cxn ang="0">
                <a:pos x="480" y="96"/>
              </a:cxn>
              <a:cxn ang="0">
                <a:pos x="192" y="336"/>
              </a:cxn>
              <a:cxn ang="0">
                <a:pos x="48" y="192"/>
              </a:cxn>
              <a:cxn ang="0">
                <a:pos x="0" y="0"/>
              </a:cxn>
            </a:cxnLst>
            <a:rect l="0" t="0" r="r" b="b"/>
            <a:pathLst>
              <a:path w="481" h="337">
                <a:moveTo>
                  <a:pt x="0" y="0"/>
                </a:moveTo>
                <a:lnTo>
                  <a:pt x="144" y="0"/>
                </a:lnTo>
                <a:lnTo>
                  <a:pt x="288" y="48"/>
                </a:lnTo>
                <a:lnTo>
                  <a:pt x="480" y="96"/>
                </a:lnTo>
                <a:lnTo>
                  <a:pt x="192" y="336"/>
                </a:lnTo>
                <a:lnTo>
                  <a:pt x="48" y="192"/>
                </a:lnTo>
                <a:lnTo>
                  <a:pt x="0" y="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grpSp>
        <p:nvGrpSpPr>
          <p:cNvPr id="10" name="Group 103"/>
          <p:cNvGrpSpPr>
            <a:grpSpLocks/>
          </p:cNvGrpSpPr>
          <p:nvPr/>
        </p:nvGrpSpPr>
        <p:grpSpPr bwMode="auto">
          <a:xfrm>
            <a:off x="3810000" y="2895600"/>
            <a:ext cx="992188" cy="687388"/>
            <a:chOff x="2400" y="1824"/>
            <a:chExt cx="625" cy="433"/>
          </a:xfrm>
        </p:grpSpPr>
        <p:sp>
          <p:nvSpPr>
            <p:cNvPr id="4197" name="Freeform 101"/>
            <p:cNvSpPr>
              <a:spLocks/>
            </p:cNvSpPr>
            <p:nvPr/>
          </p:nvSpPr>
          <p:spPr bwMode="auto">
            <a:xfrm>
              <a:off x="2466" y="1844"/>
              <a:ext cx="20" cy="36"/>
            </a:xfrm>
            <a:custGeom>
              <a:avLst/>
              <a:gdLst/>
              <a:ahLst/>
              <a:cxnLst>
                <a:cxn ang="0">
                  <a:pos x="6" y="0"/>
                </a:cxn>
                <a:cxn ang="0">
                  <a:pos x="0" y="6"/>
                </a:cxn>
                <a:cxn ang="0">
                  <a:pos x="0" y="24"/>
                </a:cxn>
                <a:cxn ang="0">
                  <a:pos x="13" y="35"/>
                </a:cxn>
                <a:cxn ang="0">
                  <a:pos x="19" y="19"/>
                </a:cxn>
                <a:cxn ang="0">
                  <a:pos x="6" y="0"/>
                </a:cxn>
              </a:cxnLst>
              <a:rect l="0" t="0" r="r" b="b"/>
              <a:pathLst>
                <a:path w="20" h="36">
                  <a:moveTo>
                    <a:pt x="6" y="0"/>
                  </a:moveTo>
                  <a:lnTo>
                    <a:pt x="0" y="6"/>
                  </a:lnTo>
                  <a:lnTo>
                    <a:pt x="0" y="24"/>
                  </a:lnTo>
                  <a:lnTo>
                    <a:pt x="13" y="35"/>
                  </a:lnTo>
                  <a:lnTo>
                    <a:pt x="19" y="19"/>
                  </a:lnTo>
                  <a:lnTo>
                    <a:pt x="6" y="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4198" name="Freeform 102"/>
            <p:cNvSpPr>
              <a:spLocks/>
            </p:cNvSpPr>
            <p:nvPr/>
          </p:nvSpPr>
          <p:spPr bwMode="auto">
            <a:xfrm>
              <a:off x="2400" y="1824"/>
              <a:ext cx="625" cy="433"/>
            </a:xfrm>
            <a:custGeom>
              <a:avLst/>
              <a:gdLst/>
              <a:ahLst/>
              <a:cxnLst>
                <a:cxn ang="0">
                  <a:pos x="48" y="144"/>
                </a:cxn>
                <a:cxn ang="0">
                  <a:pos x="288" y="48"/>
                </a:cxn>
                <a:cxn ang="0">
                  <a:pos x="336" y="144"/>
                </a:cxn>
                <a:cxn ang="0">
                  <a:pos x="480" y="144"/>
                </a:cxn>
                <a:cxn ang="0">
                  <a:pos x="480" y="0"/>
                </a:cxn>
                <a:cxn ang="0">
                  <a:pos x="624" y="48"/>
                </a:cxn>
                <a:cxn ang="0">
                  <a:pos x="624" y="144"/>
                </a:cxn>
                <a:cxn ang="0">
                  <a:pos x="624" y="240"/>
                </a:cxn>
                <a:cxn ang="0">
                  <a:pos x="480" y="336"/>
                </a:cxn>
                <a:cxn ang="0">
                  <a:pos x="288" y="336"/>
                </a:cxn>
                <a:cxn ang="0">
                  <a:pos x="192" y="432"/>
                </a:cxn>
                <a:cxn ang="0">
                  <a:pos x="48" y="432"/>
                </a:cxn>
                <a:cxn ang="0">
                  <a:pos x="0" y="192"/>
                </a:cxn>
                <a:cxn ang="0">
                  <a:pos x="48" y="144"/>
                </a:cxn>
              </a:cxnLst>
              <a:rect l="0" t="0" r="r" b="b"/>
              <a:pathLst>
                <a:path w="625" h="433">
                  <a:moveTo>
                    <a:pt x="48" y="144"/>
                  </a:moveTo>
                  <a:lnTo>
                    <a:pt x="288" y="48"/>
                  </a:lnTo>
                  <a:lnTo>
                    <a:pt x="336" y="144"/>
                  </a:lnTo>
                  <a:lnTo>
                    <a:pt x="480" y="144"/>
                  </a:lnTo>
                  <a:lnTo>
                    <a:pt x="480" y="0"/>
                  </a:lnTo>
                  <a:lnTo>
                    <a:pt x="624" y="48"/>
                  </a:lnTo>
                  <a:lnTo>
                    <a:pt x="624" y="144"/>
                  </a:lnTo>
                  <a:lnTo>
                    <a:pt x="624" y="240"/>
                  </a:lnTo>
                  <a:lnTo>
                    <a:pt x="480" y="336"/>
                  </a:lnTo>
                  <a:lnTo>
                    <a:pt x="288" y="336"/>
                  </a:lnTo>
                  <a:lnTo>
                    <a:pt x="192" y="432"/>
                  </a:lnTo>
                  <a:lnTo>
                    <a:pt x="48" y="432"/>
                  </a:lnTo>
                  <a:lnTo>
                    <a:pt x="0" y="192"/>
                  </a:lnTo>
                  <a:lnTo>
                    <a:pt x="48" y="144"/>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grpSp>
      <p:sp>
        <p:nvSpPr>
          <p:cNvPr id="4200" name="Freeform 104"/>
          <p:cNvSpPr>
            <a:spLocks/>
          </p:cNvSpPr>
          <p:nvPr/>
        </p:nvSpPr>
        <p:spPr bwMode="auto">
          <a:xfrm>
            <a:off x="4495800" y="2133600"/>
            <a:ext cx="763588" cy="1144588"/>
          </a:xfrm>
          <a:custGeom>
            <a:avLst/>
            <a:gdLst/>
            <a:ahLst/>
            <a:cxnLst>
              <a:cxn ang="0">
                <a:pos x="432" y="48"/>
              </a:cxn>
              <a:cxn ang="0">
                <a:pos x="288" y="0"/>
              </a:cxn>
              <a:cxn ang="0">
                <a:pos x="96" y="96"/>
              </a:cxn>
              <a:cxn ang="0">
                <a:pos x="48" y="192"/>
              </a:cxn>
              <a:cxn ang="0">
                <a:pos x="0" y="336"/>
              </a:cxn>
              <a:cxn ang="0">
                <a:pos x="48" y="480"/>
              </a:cxn>
              <a:cxn ang="0">
                <a:pos x="192" y="528"/>
              </a:cxn>
              <a:cxn ang="0">
                <a:pos x="192" y="672"/>
              </a:cxn>
              <a:cxn ang="0">
                <a:pos x="192" y="720"/>
              </a:cxn>
              <a:cxn ang="0">
                <a:pos x="336" y="624"/>
              </a:cxn>
              <a:cxn ang="0">
                <a:pos x="336" y="528"/>
              </a:cxn>
              <a:cxn ang="0">
                <a:pos x="480" y="384"/>
              </a:cxn>
              <a:cxn ang="0">
                <a:pos x="480" y="240"/>
              </a:cxn>
              <a:cxn ang="0">
                <a:pos x="432" y="48"/>
              </a:cxn>
            </a:cxnLst>
            <a:rect l="0" t="0" r="r" b="b"/>
            <a:pathLst>
              <a:path w="481" h="721">
                <a:moveTo>
                  <a:pt x="432" y="48"/>
                </a:moveTo>
                <a:lnTo>
                  <a:pt x="288" y="0"/>
                </a:lnTo>
                <a:lnTo>
                  <a:pt x="96" y="96"/>
                </a:lnTo>
                <a:lnTo>
                  <a:pt x="48" y="192"/>
                </a:lnTo>
                <a:lnTo>
                  <a:pt x="0" y="336"/>
                </a:lnTo>
                <a:lnTo>
                  <a:pt x="48" y="480"/>
                </a:lnTo>
                <a:lnTo>
                  <a:pt x="192" y="528"/>
                </a:lnTo>
                <a:lnTo>
                  <a:pt x="192" y="672"/>
                </a:lnTo>
                <a:lnTo>
                  <a:pt x="192" y="720"/>
                </a:lnTo>
                <a:lnTo>
                  <a:pt x="336" y="624"/>
                </a:lnTo>
                <a:lnTo>
                  <a:pt x="336" y="528"/>
                </a:lnTo>
                <a:lnTo>
                  <a:pt x="480" y="384"/>
                </a:lnTo>
                <a:lnTo>
                  <a:pt x="480" y="240"/>
                </a:lnTo>
                <a:lnTo>
                  <a:pt x="432" y="48"/>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4201" name="Freeform 105"/>
          <p:cNvSpPr>
            <a:spLocks/>
          </p:cNvSpPr>
          <p:nvPr/>
        </p:nvSpPr>
        <p:spPr bwMode="auto">
          <a:xfrm>
            <a:off x="5029200" y="2438400"/>
            <a:ext cx="4040188" cy="1296988"/>
          </a:xfrm>
          <a:custGeom>
            <a:avLst/>
            <a:gdLst/>
            <a:ahLst/>
            <a:cxnLst>
              <a:cxn ang="0">
                <a:pos x="2544" y="0"/>
              </a:cxn>
              <a:cxn ang="0">
                <a:pos x="144" y="48"/>
              </a:cxn>
              <a:cxn ang="0">
                <a:pos x="144" y="192"/>
              </a:cxn>
              <a:cxn ang="0">
                <a:pos x="0" y="336"/>
              </a:cxn>
              <a:cxn ang="0">
                <a:pos x="0" y="432"/>
              </a:cxn>
              <a:cxn ang="0">
                <a:pos x="96" y="720"/>
              </a:cxn>
              <a:cxn ang="0">
                <a:pos x="384" y="816"/>
              </a:cxn>
              <a:cxn ang="0">
                <a:pos x="2544" y="480"/>
              </a:cxn>
              <a:cxn ang="0">
                <a:pos x="2544" y="0"/>
              </a:cxn>
            </a:cxnLst>
            <a:rect l="0" t="0" r="r" b="b"/>
            <a:pathLst>
              <a:path w="2545" h="817">
                <a:moveTo>
                  <a:pt x="2544" y="0"/>
                </a:moveTo>
                <a:lnTo>
                  <a:pt x="144" y="48"/>
                </a:lnTo>
                <a:lnTo>
                  <a:pt x="144" y="192"/>
                </a:lnTo>
                <a:lnTo>
                  <a:pt x="0" y="336"/>
                </a:lnTo>
                <a:lnTo>
                  <a:pt x="0" y="432"/>
                </a:lnTo>
                <a:lnTo>
                  <a:pt x="96" y="720"/>
                </a:lnTo>
                <a:lnTo>
                  <a:pt x="384" y="816"/>
                </a:lnTo>
                <a:lnTo>
                  <a:pt x="2544" y="480"/>
                </a:lnTo>
                <a:lnTo>
                  <a:pt x="2544" y="0"/>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4202" name="Freeform 106"/>
          <p:cNvSpPr>
            <a:spLocks/>
          </p:cNvSpPr>
          <p:nvPr/>
        </p:nvSpPr>
        <p:spPr bwMode="auto">
          <a:xfrm>
            <a:off x="2209800" y="3657600"/>
            <a:ext cx="915988" cy="687388"/>
          </a:xfrm>
          <a:custGeom>
            <a:avLst/>
            <a:gdLst/>
            <a:ahLst/>
            <a:cxnLst>
              <a:cxn ang="0">
                <a:pos x="0" y="384"/>
              </a:cxn>
              <a:cxn ang="0">
                <a:pos x="336" y="0"/>
              </a:cxn>
              <a:cxn ang="0">
                <a:pos x="480" y="144"/>
              </a:cxn>
              <a:cxn ang="0">
                <a:pos x="576" y="144"/>
              </a:cxn>
              <a:cxn ang="0">
                <a:pos x="480" y="288"/>
              </a:cxn>
              <a:cxn ang="0">
                <a:pos x="384" y="384"/>
              </a:cxn>
              <a:cxn ang="0">
                <a:pos x="336" y="432"/>
              </a:cxn>
              <a:cxn ang="0">
                <a:pos x="144" y="432"/>
              </a:cxn>
              <a:cxn ang="0">
                <a:pos x="0" y="384"/>
              </a:cxn>
            </a:cxnLst>
            <a:rect l="0" t="0" r="r" b="b"/>
            <a:pathLst>
              <a:path w="577" h="433">
                <a:moveTo>
                  <a:pt x="0" y="384"/>
                </a:moveTo>
                <a:lnTo>
                  <a:pt x="336" y="0"/>
                </a:lnTo>
                <a:lnTo>
                  <a:pt x="480" y="144"/>
                </a:lnTo>
                <a:lnTo>
                  <a:pt x="576" y="144"/>
                </a:lnTo>
                <a:lnTo>
                  <a:pt x="480" y="288"/>
                </a:lnTo>
                <a:lnTo>
                  <a:pt x="384" y="384"/>
                </a:lnTo>
                <a:lnTo>
                  <a:pt x="336" y="432"/>
                </a:lnTo>
                <a:lnTo>
                  <a:pt x="144" y="432"/>
                </a:lnTo>
                <a:lnTo>
                  <a:pt x="0" y="384"/>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4203" name="Freeform 107"/>
          <p:cNvSpPr>
            <a:spLocks/>
          </p:cNvSpPr>
          <p:nvPr/>
        </p:nvSpPr>
        <p:spPr bwMode="auto">
          <a:xfrm>
            <a:off x="2057400" y="2895600"/>
            <a:ext cx="458788" cy="382588"/>
          </a:xfrm>
          <a:custGeom>
            <a:avLst/>
            <a:gdLst/>
            <a:ahLst/>
            <a:cxnLst>
              <a:cxn ang="0">
                <a:pos x="0" y="192"/>
              </a:cxn>
              <a:cxn ang="0">
                <a:pos x="96" y="0"/>
              </a:cxn>
              <a:cxn ang="0">
                <a:pos x="192" y="0"/>
              </a:cxn>
              <a:cxn ang="0">
                <a:pos x="288" y="48"/>
              </a:cxn>
              <a:cxn ang="0">
                <a:pos x="240" y="144"/>
              </a:cxn>
              <a:cxn ang="0">
                <a:pos x="192" y="144"/>
              </a:cxn>
              <a:cxn ang="0">
                <a:pos x="240" y="192"/>
              </a:cxn>
              <a:cxn ang="0">
                <a:pos x="144" y="240"/>
              </a:cxn>
              <a:cxn ang="0">
                <a:pos x="0" y="192"/>
              </a:cxn>
            </a:cxnLst>
            <a:rect l="0" t="0" r="r" b="b"/>
            <a:pathLst>
              <a:path w="289" h="241">
                <a:moveTo>
                  <a:pt x="0" y="192"/>
                </a:moveTo>
                <a:lnTo>
                  <a:pt x="96" y="0"/>
                </a:lnTo>
                <a:lnTo>
                  <a:pt x="192" y="0"/>
                </a:lnTo>
                <a:lnTo>
                  <a:pt x="288" y="48"/>
                </a:lnTo>
                <a:lnTo>
                  <a:pt x="240" y="144"/>
                </a:lnTo>
                <a:lnTo>
                  <a:pt x="192" y="144"/>
                </a:lnTo>
                <a:lnTo>
                  <a:pt x="240" y="192"/>
                </a:lnTo>
                <a:lnTo>
                  <a:pt x="144" y="240"/>
                </a:lnTo>
                <a:lnTo>
                  <a:pt x="0" y="192"/>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4204" name="Freeform 108"/>
          <p:cNvSpPr>
            <a:spLocks/>
          </p:cNvSpPr>
          <p:nvPr/>
        </p:nvSpPr>
        <p:spPr bwMode="auto">
          <a:xfrm>
            <a:off x="2971800" y="3581400"/>
            <a:ext cx="763588" cy="611188"/>
          </a:xfrm>
          <a:custGeom>
            <a:avLst/>
            <a:gdLst/>
            <a:ahLst/>
            <a:cxnLst>
              <a:cxn ang="0">
                <a:pos x="480" y="96"/>
              </a:cxn>
              <a:cxn ang="0">
                <a:pos x="384" y="144"/>
              </a:cxn>
              <a:cxn ang="0">
                <a:pos x="384" y="240"/>
              </a:cxn>
              <a:cxn ang="0">
                <a:pos x="432" y="336"/>
              </a:cxn>
              <a:cxn ang="0">
                <a:pos x="384" y="384"/>
              </a:cxn>
              <a:cxn ang="0">
                <a:pos x="144" y="384"/>
              </a:cxn>
              <a:cxn ang="0">
                <a:pos x="0" y="336"/>
              </a:cxn>
              <a:cxn ang="0">
                <a:pos x="96" y="192"/>
              </a:cxn>
              <a:cxn ang="0">
                <a:pos x="240" y="48"/>
              </a:cxn>
              <a:cxn ang="0">
                <a:pos x="480" y="0"/>
              </a:cxn>
              <a:cxn ang="0">
                <a:pos x="480" y="96"/>
              </a:cxn>
            </a:cxnLst>
            <a:rect l="0" t="0" r="r" b="b"/>
            <a:pathLst>
              <a:path w="481" h="385">
                <a:moveTo>
                  <a:pt x="480" y="96"/>
                </a:moveTo>
                <a:lnTo>
                  <a:pt x="384" y="144"/>
                </a:lnTo>
                <a:lnTo>
                  <a:pt x="384" y="240"/>
                </a:lnTo>
                <a:lnTo>
                  <a:pt x="432" y="336"/>
                </a:lnTo>
                <a:lnTo>
                  <a:pt x="384" y="384"/>
                </a:lnTo>
                <a:lnTo>
                  <a:pt x="144" y="384"/>
                </a:lnTo>
                <a:lnTo>
                  <a:pt x="0" y="336"/>
                </a:lnTo>
                <a:lnTo>
                  <a:pt x="96" y="192"/>
                </a:lnTo>
                <a:lnTo>
                  <a:pt x="240" y="48"/>
                </a:lnTo>
                <a:lnTo>
                  <a:pt x="480" y="0"/>
                </a:lnTo>
                <a:lnTo>
                  <a:pt x="480" y="96"/>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4205" name="Freeform 109"/>
          <p:cNvSpPr>
            <a:spLocks/>
          </p:cNvSpPr>
          <p:nvPr/>
        </p:nvSpPr>
        <p:spPr bwMode="auto">
          <a:xfrm>
            <a:off x="3048000" y="2895600"/>
            <a:ext cx="534988" cy="763588"/>
          </a:xfrm>
          <a:custGeom>
            <a:avLst/>
            <a:gdLst/>
            <a:ahLst/>
            <a:cxnLst>
              <a:cxn ang="0">
                <a:pos x="0" y="288"/>
              </a:cxn>
              <a:cxn ang="0">
                <a:pos x="48" y="144"/>
              </a:cxn>
              <a:cxn ang="0">
                <a:pos x="192" y="144"/>
              </a:cxn>
              <a:cxn ang="0">
                <a:pos x="144" y="96"/>
              </a:cxn>
              <a:cxn ang="0">
                <a:pos x="144" y="0"/>
              </a:cxn>
              <a:cxn ang="0">
                <a:pos x="240" y="48"/>
              </a:cxn>
              <a:cxn ang="0">
                <a:pos x="288" y="96"/>
              </a:cxn>
              <a:cxn ang="0">
                <a:pos x="336" y="480"/>
              </a:cxn>
              <a:cxn ang="0">
                <a:pos x="192" y="480"/>
              </a:cxn>
              <a:cxn ang="0">
                <a:pos x="0" y="288"/>
              </a:cxn>
            </a:cxnLst>
            <a:rect l="0" t="0" r="r" b="b"/>
            <a:pathLst>
              <a:path w="337" h="481">
                <a:moveTo>
                  <a:pt x="0" y="288"/>
                </a:moveTo>
                <a:lnTo>
                  <a:pt x="48" y="144"/>
                </a:lnTo>
                <a:lnTo>
                  <a:pt x="192" y="144"/>
                </a:lnTo>
                <a:lnTo>
                  <a:pt x="144" y="96"/>
                </a:lnTo>
                <a:lnTo>
                  <a:pt x="144" y="0"/>
                </a:lnTo>
                <a:lnTo>
                  <a:pt x="240" y="48"/>
                </a:lnTo>
                <a:lnTo>
                  <a:pt x="288" y="96"/>
                </a:lnTo>
                <a:lnTo>
                  <a:pt x="336" y="480"/>
                </a:lnTo>
                <a:lnTo>
                  <a:pt x="192" y="480"/>
                </a:lnTo>
                <a:lnTo>
                  <a:pt x="0" y="288"/>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4206" name="Freeform 110"/>
          <p:cNvSpPr>
            <a:spLocks/>
          </p:cNvSpPr>
          <p:nvPr/>
        </p:nvSpPr>
        <p:spPr bwMode="auto">
          <a:xfrm>
            <a:off x="3581400" y="3733800"/>
            <a:ext cx="687388" cy="458788"/>
          </a:xfrm>
          <a:custGeom>
            <a:avLst/>
            <a:gdLst/>
            <a:ahLst/>
            <a:cxnLst>
              <a:cxn ang="0">
                <a:pos x="48" y="240"/>
              </a:cxn>
              <a:cxn ang="0">
                <a:pos x="144" y="240"/>
              </a:cxn>
              <a:cxn ang="0">
                <a:pos x="288" y="240"/>
              </a:cxn>
              <a:cxn ang="0">
                <a:pos x="432" y="288"/>
              </a:cxn>
              <a:cxn ang="0">
                <a:pos x="432" y="192"/>
              </a:cxn>
              <a:cxn ang="0">
                <a:pos x="384" y="192"/>
              </a:cxn>
              <a:cxn ang="0">
                <a:pos x="288" y="96"/>
              </a:cxn>
              <a:cxn ang="0">
                <a:pos x="96" y="0"/>
              </a:cxn>
              <a:cxn ang="0">
                <a:pos x="0" y="48"/>
              </a:cxn>
              <a:cxn ang="0">
                <a:pos x="0" y="144"/>
              </a:cxn>
              <a:cxn ang="0">
                <a:pos x="48" y="240"/>
              </a:cxn>
            </a:cxnLst>
            <a:rect l="0" t="0" r="r" b="b"/>
            <a:pathLst>
              <a:path w="433" h="289">
                <a:moveTo>
                  <a:pt x="48" y="240"/>
                </a:moveTo>
                <a:lnTo>
                  <a:pt x="144" y="240"/>
                </a:lnTo>
                <a:lnTo>
                  <a:pt x="288" y="240"/>
                </a:lnTo>
                <a:lnTo>
                  <a:pt x="432" y="288"/>
                </a:lnTo>
                <a:lnTo>
                  <a:pt x="432" y="192"/>
                </a:lnTo>
                <a:lnTo>
                  <a:pt x="384" y="192"/>
                </a:lnTo>
                <a:lnTo>
                  <a:pt x="288" y="96"/>
                </a:lnTo>
                <a:lnTo>
                  <a:pt x="96" y="0"/>
                </a:lnTo>
                <a:lnTo>
                  <a:pt x="0" y="48"/>
                </a:lnTo>
                <a:lnTo>
                  <a:pt x="0" y="144"/>
                </a:lnTo>
                <a:lnTo>
                  <a:pt x="48" y="24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4207" name="Freeform 111"/>
          <p:cNvSpPr>
            <a:spLocks/>
          </p:cNvSpPr>
          <p:nvPr/>
        </p:nvSpPr>
        <p:spPr bwMode="auto">
          <a:xfrm>
            <a:off x="3124200" y="4114800"/>
            <a:ext cx="763588" cy="306388"/>
          </a:xfrm>
          <a:custGeom>
            <a:avLst/>
            <a:gdLst/>
            <a:ahLst/>
            <a:cxnLst>
              <a:cxn ang="0">
                <a:pos x="0" y="192"/>
              </a:cxn>
              <a:cxn ang="0">
                <a:pos x="48" y="48"/>
              </a:cxn>
              <a:cxn ang="0">
                <a:pos x="288" y="48"/>
              </a:cxn>
              <a:cxn ang="0">
                <a:pos x="336" y="0"/>
              </a:cxn>
              <a:cxn ang="0">
                <a:pos x="432" y="0"/>
              </a:cxn>
              <a:cxn ang="0">
                <a:pos x="480" y="192"/>
              </a:cxn>
              <a:cxn ang="0">
                <a:pos x="0" y="192"/>
              </a:cxn>
            </a:cxnLst>
            <a:rect l="0" t="0" r="r" b="b"/>
            <a:pathLst>
              <a:path w="481" h="193">
                <a:moveTo>
                  <a:pt x="0" y="192"/>
                </a:moveTo>
                <a:lnTo>
                  <a:pt x="48" y="48"/>
                </a:lnTo>
                <a:lnTo>
                  <a:pt x="288" y="48"/>
                </a:lnTo>
                <a:lnTo>
                  <a:pt x="336" y="0"/>
                </a:lnTo>
                <a:lnTo>
                  <a:pt x="432" y="0"/>
                </a:lnTo>
                <a:lnTo>
                  <a:pt x="480" y="192"/>
                </a:lnTo>
                <a:lnTo>
                  <a:pt x="0" y="192"/>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4208" name="Freeform 112"/>
          <p:cNvSpPr>
            <a:spLocks/>
          </p:cNvSpPr>
          <p:nvPr/>
        </p:nvSpPr>
        <p:spPr bwMode="auto">
          <a:xfrm>
            <a:off x="3581400" y="4419600"/>
            <a:ext cx="839788" cy="839788"/>
          </a:xfrm>
          <a:custGeom>
            <a:avLst/>
            <a:gdLst/>
            <a:ahLst/>
            <a:cxnLst>
              <a:cxn ang="0">
                <a:pos x="48" y="96"/>
              </a:cxn>
              <a:cxn ang="0">
                <a:pos x="48" y="144"/>
              </a:cxn>
              <a:cxn ang="0">
                <a:pos x="48" y="192"/>
              </a:cxn>
              <a:cxn ang="0">
                <a:pos x="96" y="144"/>
              </a:cxn>
              <a:cxn ang="0">
                <a:pos x="144" y="240"/>
              </a:cxn>
              <a:cxn ang="0">
                <a:pos x="240" y="384"/>
              </a:cxn>
              <a:cxn ang="0">
                <a:pos x="288" y="384"/>
              </a:cxn>
              <a:cxn ang="0">
                <a:pos x="480" y="528"/>
              </a:cxn>
              <a:cxn ang="0">
                <a:pos x="528" y="480"/>
              </a:cxn>
              <a:cxn ang="0">
                <a:pos x="528" y="288"/>
              </a:cxn>
              <a:cxn ang="0">
                <a:pos x="192" y="0"/>
              </a:cxn>
              <a:cxn ang="0">
                <a:pos x="0" y="0"/>
              </a:cxn>
              <a:cxn ang="0">
                <a:pos x="48" y="96"/>
              </a:cxn>
            </a:cxnLst>
            <a:rect l="0" t="0" r="r" b="b"/>
            <a:pathLst>
              <a:path w="529" h="529">
                <a:moveTo>
                  <a:pt x="48" y="96"/>
                </a:moveTo>
                <a:lnTo>
                  <a:pt x="48" y="144"/>
                </a:lnTo>
                <a:lnTo>
                  <a:pt x="48" y="192"/>
                </a:lnTo>
                <a:lnTo>
                  <a:pt x="96" y="144"/>
                </a:lnTo>
                <a:lnTo>
                  <a:pt x="144" y="240"/>
                </a:lnTo>
                <a:lnTo>
                  <a:pt x="240" y="384"/>
                </a:lnTo>
                <a:lnTo>
                  <a:pt x="288" y="384"/>
                </a:lnTo>
                <a:lnTo>
                  <a:pt x="480" y="528"/>
                </a:lnTo>
                <a:lnTo>
                  <a:pt x="528" y="480"/>
                </a:lnTo>
                <a:lnTo>
                  <a:pt x="528" y="288"/>
                </a:lnTo>
                <a:lnTo>
                  <a:pt x="192" y="0"/>
                </a:lnTo>
                <a:lnTo>
                  <a:pt x="0" y="0"/>
                </a:lnTo>
                <a:lnTo>
                  <a:pt x="48" y="96"/>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4209" name="Freeform 113"/>
          <p:cNvSpPr>
            <a:spLocks/>
          </p:cNvSpPr>
          <p:nvPr/>
        </p:nvSpPr>
        <p:spPr bwMode="auto">
          <a:xfrm>
            <a:off x="4419600" y="4800600"/>
            <a:ext cx="458788" cy="687388"/>
          </a:xfrm>
          <a:custGeom>
            <a:avLst/>
            <a:gdLst/>
            <a:ahLst/>
            <a:cxnLst>
              <a:cxn ang="0">
                <a:pos x="144" y="432"/>
              </a:cxn>
              <a:cxn ang="0">
                <a:pos x="48" y="384"/>
              </a:cxn>
              <a:cxn ang="0">
                <a:pos x="48" y="240"/>
              </a:cxn>
              <a:cxn ang="0">
                <a:pos x="0" y="240"/>
              </a:cxn>
              <a:cxn ang="0">
                <a:pos x="0" y="48"/>
              </a:cxn>
              <a:cxn ang="0">
                <a:pos x="144" y="0"/>
              </a:cxn>
              <a:cxn ang="0">
                <a:pos x="192" y="0"/>
              </a:cxn>
              <a:cxn ang="0">
                <a:pos x="288" y="96"/>
              </a:cxn>
              <a:cxn ang="0">
                <a:pos x="288" y="336"/>
              </a:cxn>
              <a:cxn ang="0">
                <a:pos x="144" y="432"/>
              </a:cxn>
            </a:cxnLst>
            <a:rect l="0" t="0" r="r" b="b"/>
            <a:pathLst>
              <a:path w="289" h="433">
                <a:moveTo>
                  <a:pt x="144" y="432"/>
                </a:moveTo>
                <a:lnTo>
                  <a:pt x="48" y="384"/>
                </a:lnTo>
                <a:lnTo>
                  <a:pt x="48" y="240"/>
                </a:lnTo>
                <a:lnTo>
                  <a:pt x="0" y="240"/>
                </a:lnTo>
                <a:lnTo>
                  <a:pt x="0" y="48"/>
                </a:lnTo>
                <a:lnTo>
                  <a:pt x="144" y="0"/>
                </a:lnTo>
                <a:lnTo>
                  <a:pt x="192" y="0"/>
                </a:lnTo>
                <a:lnTo>
                  <a:pt x="288" y="96"/>
                </a:lnTo>
                <a:lnTo>
                  <a:pt x="288" y="336"/>
                </a:lnTo>
                <a:lnTo>
                  <a:pt x="144" y="432"/>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210" name="Freeform 114"/>
          <p:cNvSpPr>
            <a:spLocks/>
          </p:cNvSpPr>
          <p:nvPr/>
        </p:nvSpPr>
        <p:spPr bwMode="auto">
          <a:xfrm>
            <a:off x="4724400" y="4114800"/>
            <a:ext cx="915988" cy="839788"/>
          </a:xfrm>
          <a:custGeom>
            <a:avLst/>
            <a:gdLst/>
            <a:ahLst/>
            <a:cxnLst>
              <a:cxn ang="0">
                <a:pos x="288" y="0"/>
              </a:cxn>
              <a:cxn ang="0">
                <a:pos x="432" y="144"/>
              </a:cxn>
              <a:cxn ang="0">
                <a:pos x="432" y="288"/>
              </a:cxn>
              <a:cxn ang="0">
                <a:pos x="480" y="336"/>
              </a:cxn>
              <a:cxn ang="0">
                <a:pos x="576" y="288"/>
              </a:cxn>
              <a:cxn ang="0">
                <a:pos x="480" y="480"/>
              </a:cxn>
              <a:cxn ang="0">
                <a:pos x="384" y="432"/>
              </a:cxn>
              <a:cxn ang="0">
                <a:pos x="240" y="528"/>
              </a:cxn>
              <a:cxn ang="0">
                <a:pos x="96" y="528"/>
              </a:cxn>
              <a:cxn ang="0">
                <a:pos x="48" y="480"/>
              </a:cxn>
              <a:cxn ang="0">
                <a:pos x="0" y="432"/>
              </a:cxn>
              <a:cxn ang="0">
                <a:pos x="96" y="336"/>
              </a:cxn>
              <a:cxn ang="0">
                <a:pos x="240" y="336"/>
              </a:cxn>
              <a:cxn ang="0">
                <a:pos x="240" y="240"/>
              </a:cxn>
              <a:cxn ang="0">
                <a:pos x="144" y="96"/>
              </a:cxn>
              <a:cxn ang="0">
                <a:pos x="288" y="0"/>
              </a:cxn>
            </a:cxnLst>
            <a:rect l="0" t="0" r="r" b="b"/>
            <a:pathLst>
              <a:path w="577" h="529">
                <a:moveTo>
                  <a:pt x="288" y="0"/>
                </a:moveTo>
                <a:lnTo>
                  <a:pt x="432" y="144"/>
                </a:lnTo>
                <a:lnTo>
                  <a:pt x="432" y="288"/>
                </a:lnTo>
                <a:lnTo>
                  <a:pt x="480" y="336"/>
                </a:lnTo>
                <a:lnTo>
                  <a:pt x="576" y="288"/>
                </a:lnTo>
                <a:lnTo>
                  <a:pt x="480" y="480"/>
                </a:lnTo>
                <a:lnTo>
                  <a:pt x="384" y="432"/>
                </a:lnTo>
                <a:lnTo>
                  <a:pt x="240" y="528"/>
                </a:lnTo>
                <a:lnTo>
                  <a:pt x="96" y="528"/>
                </a:lnTo>
                <a:lnTo>
                  <a:pt x="48" y="480"/>
                </a:lnTo>
                <a:lnTo>
                  <a:pt x="0" y="432"/>
                </a:lnTo>
                <a:lnTo>
                  <a:pt x="96" y="336"/>
                </a:lnTo>
                <a:lnTo>
                  <a:pt x="240" y="336"/>
                </a:lnTo>
                <a:lnTo>
                  <a:pt x="240" y="240"/>
                </a:lnTo>
                <a:lnTo>
                  <a:pt x="144" y="96"/>
                </a:lnTo>
                <a:lnTo>
                  <a:pt x="288" y="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211" name="Freeform 115"/>
          <p:cNvSpPr>
            <a:spLocks/>
          </p:cNvSpPr>
          <p:nvPr/>
        </p:nvSpPr>
        <p:spPr bwMode="auto">
          <a:xfrm>
            <a:off x="4267200" y="3962400"/>
            <a:ext cx="915988" cy="306388"/>
          </a:xfrm>
          <a:custGeom>
            <a:avLst/>
            <a:gdLst/>
            <a:ahLst/>
            <a:cxnLst>
              <a:cxn ang="0">
                <a:pos x="0" y="48"/>
              </a:cxn>
              <a:cxn ang="0">
                <a:pos x="144" y="48"/>
              </a:cxn>
              <a:cxn ang="0">
                <a:pos x="240" y="0"/>
              </a:cxn>
              <a:cxn ang="0">
                <a:pos x="432" y="0"/>
              </a:cxn>
              <a:cxn ang="0">
                <a:pos x="576" y="96"/>
              </a:cxn>
              <a:cxn ang="0">
                <a:pos x="432" y="192"/>
              </a:cxn>
              <a:cxn ang="0">
                <a:pos x="192" y="192"/>
              </a:cxn>
              <a:cxn ang="0">
                <a:pos x="0" y="144"/>
              </a:cxn>
              <a:cxn ang="0">
                <a:pos x="0" y="48"/>
              </a:cxn>
            </a:cxnLst>
            <a:rect l="0" t="0" r="r" b="b"/>
            <a:pathLst>
              <a:path w="577" h="193">
                <a:moveTo>
                  <a:pt x="0" y="48"/>
                </a:moveTo>
                <a:lnTo>
                  <a:pt x="144" y="48"/>
                </a:lnTo>
                <a:lnTo>
                  <a:pt x="240" y="0"/>
                </a:lnTo>
                <a:lnTo>
                  <a:pt x="432" y="0"/>
                </a:lnTo>
                <a:lnTo>
                  <a:pt x="576" y="96"/>
                </a:lnTo>
                <a:lnTo>
                  <a:pt x="432" y="192"/>
                </a:lnTo>
                <a:lnTo>
                  <a:pt x="192" y="192"/>
                </a:lnTo>
                <a:lnTo>
                  <a:pt x="0" y="144"/>
                </a:lnTo>
                <a:lnTo>
                  <a:pt x="0" y="48"/>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4212" name="Freeform 116"/>
          <p:cNvSpPr>
            <a:spLocks/>
          </p:cNvSpPr>
          <p:nvPr/>
        </p:nvSpPr>
        <p:spPr bwMode="auto">
          <a:xfrm>
            <a:off x="4114800" y="4267200"/>
            <a:ext cx="992188" cy="611188"/>
          </a:xfrm>
          <a:custGeom>
            <a:avLst/>
            <a:gdLst/>
            <a:ahLst/>
            <a:cxnLst>
              <a:cxn ang="0">
                <a:pos x="0" y="240"/>
              </a:cxn>
              <a:cxn ang="0">
                <a:pos x="192" y="384"/>
              </a:cxn>
              <a:cxn ang="0">
                <a:pos x="384" y="336"/>
              </a:cxn>
              <a:cxn ang="0">
                <a:pos x="480" y="240"/>
              </a:cxn>
              <a:cxn ang="0">
                <a:pos x="624" y="240"/>
              </a:cxn>
              <a:cxn ang="0">
                <a:pos x="624" y="144"/>
              </a:cxn>
              <a:cxn ang="0">
                <a:pos x="528" y="0"/>
              </a:cxn>
              <a:cxn ang="0">
                <a:pos x="288" y="0"/>
              </a:cxn>
              <a:cxn ang="0">
                <a:pos x="0" y="240"/>
              </a:cxn>
            </a:cxnLst>
            <a:rect l="0" t="0" r="r" b="b"/>
            <a:pathLst>
              <a:path w="625" h="385">
                <a:moveTo>
                  <a:pt x="0" y="240"/>
                </a:moveTo>
                <a:lnTo>
                  <a:pt x="192" y="384"/>
                </a:lnTo>
                <a:lnTo>
                  <a:pt x="384" y="336"/>
                </a:lnTo>
                <a:lnTo>
                  <a:pt x="480" y="240"/>
                </a:lnTo>
                <a:lnTo>
                  <a:pt x="624" y="240"/>
                </a:lnTo>
                <a:lnTo>
                  <a:pt x="624" y="144"/>
                </a:lnTo>
                <a:lnTo>
                  <a:pt x="528" y="0"/>
                </a:lnTo>
                <a:lnTo>
                  <a:pt x="288" y="0"/>
                </a:lnTo>
                <a:lnTo>
                  <a:pt x="0" y="24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4213" name="Freeform 117"/>
          <p:cNvSpPr>
            <a:spLocks/>
          </p:cNvSpPr>
          <p:nvPr/>
        </p:nvSpPr>
        <p:spPr bwMode="auto">
          <a:xfrm>
            <a:off x="5867400" y="5029200"/>
            <a:ext cx="1068388" cy="611188"/>
          </a:xfrm>
          <a:custGeom>
            <a:avLst/>
            <a:gdLst/>
            <a:ahLst/>
            <a:cxnLst>
              <a:cxn ang="0">
                <a:pos x="0" y="144"/>
              </a:cxn>
              <a:cxn ang="0">
                <a:pos x="48" y="144"/>
              </a:cxn>
              <a:cxn ang="0">
                <a:pos x="144" y="48"/>
              </a:cxn>
              <a:cxn ang="0">
                <a:pos x="288" y="0"/>
              </a:cxn>
              <a:cxn ang="0">
                <a:pos x="528" y="96"/>
              </a:cxn>
              <a:cxn ang="0">
                <a:pos x="672" y="48"/>
              </a:cxn>
              <a:cxn ang="0">
                <a:pos x="672" y="288"/>
              </a:cxn>
              <a:cxn ang="0">
                <a:pos x="0" y="384"/>
              </a:cxn>
              <a:cxn ang="0">
                <a:pos x="0" y="144"/>
              </a:cxn>
            </a:cxnLst>
            <a:rect l="0" t="0" r="r" b="b"/>
            <a:pathLst>
              <a:path w="673" h="385">
                <a:moveTo>
                  <a:pt x="0" y="144"/>
                </a:moveTo>
                <a:lnTo>
                  <a:pt x="48" y="144"/>
                </a:lnTo>
                <a:lnTo>
                  <a:pt x="144" y="48"/>
                </a:lnTo>
                <a:lnTo>
                  <a:pt x="288" y="0"/>
                </a:lnTo>
                <a:lnTo>
                  <a:pt x="528" y="96"/>
                </a:lnTo>
                <a:lnTo>
                  <a:pt x="672" y="48"/>
                </a:lnTo>
                <a:lnTo>
                  <a:pt x="672" y="288"/>
                </a:lnTo>
                <a:lnTo>
                  <a:pt x="0" y="384"/>
                </a:lnTo>
                <a:lnTo>
                  <a:pt x="0" y="144"/>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4214" name="Freeform 118"/>
          <p:cNvSpPr>
            <a:spLocks/>
          </p:cNvSpPr>
          <p:nvPr/>
        </p:nvSpPr>
        <p:spPr bwMode="auto">
          <a:xfrm>
            <a:off x="5257800" y="5410200"/>
            <a:ext cx="2211388" cy="763588"/>
          </a:xfrm>
          <a:custGeom>
            <a:avLst/>
            <a:gdLst/>
            <a:ahLst/>
            <a:cxnLst>
              <a:cxn ang="0">
                <a:pos x="0" y="288"/>
              </a:cxn>
              <a:cxn ang="0">
                <a:pos x="144" y="384"/>
              </a:cxn>
              <a:cxn ang="0">
                <a:pos x="336" y="480"/>
              </a:cxn>
              <a:cxn ang="0">
                <a:pos x="432" y="432"/>
              </a:cxn>
              <a:cxn ang="0">
                <a:pos x="432" y="384"/>
              </a:cxn>
              <a:cxn ang="0">
                <a:pos x="672" y="432"/>
              </a:cxn>
              <a:cxn ang="0">
                <a:pos x="912" y="288"/>
              </a:cxn>
              <a:cxn ang="0">
                <a:pos x="1056" y="336"/>
              </a:cxn>
              <a:cxn ang="0">
                <a:pos x="1392" y="240"/>
              </a:cxn>
              <a:cxn ang="0">
                <a:pos x="1344" y="0"/>
              </a:cxn>
              <a:cxn ang="0">
                <a:pos x="384" y="144"/>
              </a:cxn>
              <a:cxn ang="0">
                <a:pos x="0" y="288"/>
              </a:cxn>
            </a:cxnLst>
            <a:rect l="0" t="0" r="r" b="b"/>
            <a:pathLst>
              <a:path w="1393" h="481">
                <a:moveTo>
                  <a:pt x="0" y="288"/>
                </a:moveTo>
                <a:lnTo>
                  <a:pt x="144" y="384"/>
                </a:lnTo>
                <a:lnTo>
                  <a:pt x="336" y="480"/>
                </a:lnTo>
                <a:lnTo>
                  <a:pt x="432" y="432"/>
                </a:lnTo>
                <a:lnTo>
                  <a:pt x="432" y="384"/>
                </a:lnTo>
                <a:lnTo>
                  <a:pt x="672" y="432"/>
                </a:lnTo>
                <a:lnTo>
                  <a:pt x="912" y="288"/>
                </a:lnTo>
                <a:lnTo>
                  <a:pt x="1056" y="336"/>
                </a:lnTo>
                <a:lnTo>
                  <a:pt x="1392" y="240"/>
                </a:lnTo>
                <a:lnTo>
                  <a:pt x="1344" y="0"/>
                </a:lnTo>
                <a:lnTo>
                  <a:pt x="384" y="144"/>
                </a:lnTo>
                <a:lnTo>
                  <a:pt x="0" y="288"/>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4215" name="Line 119"/>
          <p:cNvSpPr>
            <a:spLocks noChangeShapeType="1"/>
          </p:cNvSpPr>
          <p:nvPr/>
        </p:nvSpPr>
        <p:spPr bwMode="auto">
          <a:xfrm>
            <a:off x="2925763" y="5668963"/>
            <a:ext cx="173037" cy="477837"/>
          </a:xfrm>
          <a:prstGeom prst="line">
            <a:avLst/>
          </a:prstGeom>
          <a:noFill/>
          <a:ln w="12700">
            <a:solidFill>
              <a:schemeClr val="tx1"/>
            </a:solidFill>
            <a:round/>
            <a:headEnd/>
            <a:tailEnd/>
          </a:ln>
          <a:effectLst/>
        </p:spPr>
        <p:txBody>
          <a:bodyPr wrap="none" anchor="ctr"/>
          <a:lstStyle/>
          <a:p>
            <a:endParaRPr lang="en-US"/>
          </a:p>
        </p:txBody>
      </p:sp>
      <p:sp>
        <p:nvSpPr>
          <p:cNvPr id="4216" name="Line 120"/>
          <p:cNvSpPr>
            <a:spLocks noChangeShapeType="1"/>
          </p:cNvSpPr>
          <p:nvPr/>
        </p:nvSpPr>
        <p:spPr bwMode="auto">
          <a:xfrm flipH="1">
            <a:off x="3332163" y="6126163"/>
            <a:ext cx="350837" cy="325437"/>
          </a:xfrm>
          <a:prstGeom prst="line">
            <a:avLst/>
          </a:prstGeom>
          <a:noFill/>
          <a:ln w="12700">
            <a:solidFill>
              <a:schemeClr val="tx1"/>
            </a:solidFill>
            <a:round/>
            <a:headEnd/>
            <a:tailEnd/>
          </a:ln>
          <a:effectLst/>
        </p:spPr>
        <p:txBody>
          <a:bodyPr wrap="none" anchor="ctr"/>
          <a:lstStyle/>
          <a:p>
            <a:endParaRPr lang="en-US"/>
          </a:p>
        </p:txBody>
      </p:sp>
      <p:sp>
        <p:nvSpPr>
          <p:cNvPr id="4217" name="Line 121"/>
          <p:cNvSpPr>
            <a:spLocks noChangeShapeType="1"/>
          </p:cNvSpPr>
          <p:nvPr/>
        </p:nvSpPr>
        <p:spPr bwMode="auto">
          <a:xfrm flipV="1">
            <a:off x="4295775" y="5464175"/>
            <a:ext cx="20638" cy="122238"/>
          </a:xfrm>
          <a:prstGeom prst="line">
            <a:avLst/>
          </a:prstGeom>
          <a:noFill/>
          <a:ln w="12700">
            <a:solidFill>
              <a:schemeClr val="tx1"/>
            </a:solidFill>
            <a:round/>
            <a:headEnd/>
            <a:tailEnd/>
          </a:ln>
          <a:effectLst/>
        </p:spPr>
        <p:txBody>
          <a:bodyPr wrap="none" anchor="ctr"/>
          <a:lstStyle/>
          <a:p>
            <a:endParaRPr lang="en-US"/>
          </a:p>
        </p:txBody>
      </p:sp>
      <p:sp>
        <p:nvSpPr>
          <p:cNvPr id="4218" name="Line 122"/>
          <p:cNvSpPr>
            <a:spLocks noChangeShapeType="1"/>
          </p:cNvSpPr>
          <p:nvPr/>
        </p:nvSpPr>
        <p:spPr bwMode="auto">
          <a:xfrm>
            <a:off x="4830763" y="6202363"/>
            <a:ext cx="96837" cy="96837"/>
          </a:xfrm>
          <a:prstGeom prst="line">
            <a:avLst/>
          </a:prstGeom>
          <a:noFill/>
          <a:ln w="12700">
            <a:solidFill>
              <a:schemeClr val="tx1"/>
            </a:solidFill>
            <a:round/>
            <a:headEnd/>
            <a:tailEnd/>
          </a:ln>
          <a:effectLst/>
        </p:spPr>
        <p:txBody>
          <a:bodyPr wrap="none" anchor="ctr"/>
          <a:lstStyle/>
          <a:p>
            <a:endParaRPr lang="en-US"/>
          </a:p>
        </p:txBody>
      </p:sp>
      <p:sp>
        <p:nvSpPr>
          <p:cNvPr id="4219" name="Line 123"/>
          <p:cNvSpPr>
            <a:spLocks noChangeShapeType="1"/>
          </p:cNvSpPr>
          <p:nvPr/>
        </p:nvSpPr>
        <p:spPr bwMode="auto">
          <a:xfrm flipV="1">
            <a:off x="5362575" y="6226175"/>
            <a:ext cx="173038" cy="198438"/>
          </a:xfrm>
          <a:prstGeom prst="line">
            <a:avLst/>
          </a:prstGeom>
          <a:noFill/>
          <a:ln w="12700">
            <a:solidFill>
              <a:schemeClr val="tx1"/>
            </a:solidFill>
            <a:round/>
            <a:headEnd/>
            <a:tailEnd/>
          </a:ln>
          <a:effectLst/>
        </p:spPr>
        <p:txBody>
          <a:bodyPr wrap="none" anchor="ctr"/>
          <a:lstStyle/>
          <a:p>
            <a:endParaRPr lang="en-US"/>
          </a:p>
        </p:txBody>
      </p:sp>
      <p:sp>
        <p:nvSpPr>
          <p:cNvPr id="4220" name="Line 124"/>
          <p:cNvSpPr>
            <a:spLocks noChangeShapeType="1"/>
          </p:cNvSpPr>
          <p:nvPr/>
        </p:nvSpPr>
        <p:spPr bwMode="auto">
          <a:xfrm flipV="1">
            <a:off x="5591175" y="6149975"/>
            <a:ext cx="173038" cy="122238"/>
          </a:xfrm>
          <a:prstGeom prst="line">
            <a:avLst/>
          </a:prstGeom>
          <a:noFill/>
          <a:ln w="12700">
            <a:solidFill>
              <a:schemeClr val="tx1"/>
            </a:solidFill>
            <a:round/>
            <a:headEnd/>
            <a:tailEnd/>
          </a:ln>
          <a:effectLst/>
        </p:spPr>
        <p:txBody>
          <a:bodyPr wrap="none" anchor="ctr"/>
          <a:lstStyle/>
          <a:p>
            <a:endParaRPr lang="en-US"/>
          </a:p>
        </p:txBody>
      </p:sp>
      <p:sp>
        <p:nvSpPr>
          <p:cNvPr id="4221" name="Freeform 125"/>
          <p:cNvSpPr>
            <a:spLocks/>
          </p:cNvSpPr>
          <p:nvPr/>
        </p:nvSpPr>
        <p:spPr bwMode="auto">
          <a:xfrm>
            <a:off x="0" y="5867400"/>
            <a:ext cx="2744788" cy="915988"/>
          </a:xfrm>
          <a:custGeom>
            <a:avLst/>
            <a:gdLst/>
            <a:ahLst/>
            <a:cxnLst>
              <a:cxn ang="0">
                <a:pos x="288" y="96"/>
              </a:cxn>
              <a:cxn ang="0">
                <a:pos x="480" y="48"/>
              </a:cxn>
              <a:cxn ang="0">
                <a:pos x="528" y="0"/>
              </a:cxn>
              <a:cxn ang="0">
                <a:pos x="768" y="0"/>
              </a:cxn>
              <a:cxn ang="0">
                <a:pos x="912" y="96"/>
              </a:cxn>
              <a:cxn ang="0">
                <a:pos x="1200" y="96"/>
              </a:cxn>
              <a:cxn ang="0">
                <a:pos x="1392" y="0"/>
              </a:cxn>
              <a:cxn ang="0">
                <a:pos x="1536" y="0"/>
              </a:cxn>
              <a:cxn ang="0">
                <a:pos x="1728" y="96"/>
              </a:cxn>
              <a:cxn ang="0">
                <a:pos x="1728" y="576"/>
              </a:cxn>
              <a:cxn ang="0">
                <a:pos x="0" y="576"/>
              </a:cxn>
              <a:cxn ang="0">
                <a:pos x="0" y="288"/>
              </a:cxn>
              <a:cxn ang="0">
                <a:pos x="288" y="96"/>
              </a:cxn>
            </a:cxnLst>
            <a:rect l="0" t="0" r="r" b="b"/>
            <a:pathLst>
              <a:path w="1729" h="577">
                <a:moveTo>
                  <a:pt x="288" y="96"/>
                </a:moveTo>
                <a:lnTo>
                  <a:pt x="480" y="48"/>
                </a:lnTo>
                <a:lnTo>
                  <a:pt x="528" y="0"/>
                </a:lnTo>
                <a:lnTo>
                  <a:pt x="768" y="0"/>
                </a:lnTo>
                <a:lnTo>
                  <a:pt x="912" y="96"/>
                </a:lnTo>
                <a:lnTo>
                  <a:pt x="1200" y="96"/>
                </a:lnTo>
                <a:lnTo>
                  <a:pt x="1392" y="0"/>
                </a:lnTo>
                <a:lnTo>
                  <a:pt x="1536" y="0"/>
                </a:lnTo>
                <a:lnTo>
                  <a:pt x="1728" y="96"/>
                </a:lnTo>
                <a:lnTo>
                  <a:pt x="1728" y="576"/>
                </a:lnTo>
                <a:lnTo>
                  <a:pt x="0" y="576"/>
                </a:lnTo>
                <a:lnTo>
                  <a:pt x="0" y="288"/>
                </a:lnTo>
                <a:lnTo>
                  <a:pt x="288" y="96"/>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222" name="Freeform 126"/>
          <p:cNvSpPr>
            <a:spLocks/>
          </p:cNvSpPr>
          <p:nvPr/>
        </p:nvSpPr>
        <p:spPr bwMode="auto">
          <a:xfrm>
            <a:off x="2743200" y="6019800"/>
            <a:ext cx="611188" cy="763588"/>
          </a:xfrm>
          <a:custGeom>
            <a:avLst/>
            <a:gdLst/>
            <a:ahLst/>
            <a:cxnLst>
              <a:cxn ang="0">
                <a:pos x="0" y="0"/>
              </a:cxn>
              <a:cxn ang="0">
                <a:pos x="240" y="96"/>
              </a:cxn>
              <a:cxn ang="0">
                <a:pos x="384" y="288"/>
              </a:cxn>
              <a:cxn ang="0">
                <a:pos x="384" y="480"/>
              </a:cxn>
              <a:cxn ang="0">
                <a:pos x="0" y="480"/>
              </a:cxn>
              <a:cxn ang="0">
                <a:pos x="0" y="0"/>
              </a:cxn>
            </a:cxnLst>
            <a:rect l="0" t="0" r="r" b="b"/>
            <a:pathLst>
              <a:path w="385" h="481">
                <a:moveTo>
                  <a:pt x="0" y="0"/>
                </a:moveTo>
                <a:lnTo>
                  <a:pt x="240" y="96"/>
                </a:lnTo>
                <a:lnTo>
                  <a:pt x="384" y="288"/>
                </a:lnTo>
                <a:lnTo>
                  <a:pt x="384" y="480"/>
                </a:lnTo>
                <a:lnTo>
                  <a:pt x="0" y="480"/>
                </a:lnTo>
                <a:lnTo>
                  <a:pt x="0" y="0"/>
                </a:lnTo>
              </a:path>
            </a:pathLst>
          </a:custGeom>
          <a:solidFill>
            <a:srgbClr val="FFFFFF"/>
          </a:solidFill>
          <a:ln w="12700" cap="rnd" cmpd="sng">
            <a:solidFill>
              <a:schemeClr val="tx1"/>
            </a:solidFill>
            <a:prstDash val="solid"/>
            <a:round/>
            <a:headEnd type="none" w="med" len="med"/>
            <a:tailEnd type="none" w="med" len="med"/>
          </a:ln>
          <a:effectLst/>
        </p:spPr>
        <p:txBody>
          <a:bodyPr/>
          <a:lstStyle/>
          <a:p>
            <a:endParaRPr lang="en-US"/>
          </a:p>
        </p:txBody>
      </p:sp>
      <p:sp>
        <p:nvSpPr>
          <p:cNvPr id="4223" name="Line 127"/>
          <p:cNvSpPr>
            <a:spLocks noChangeShapeType="1"/>
          </p:cNvSpPr>
          <p:nvPr/>
        </p:nvSpPr>
        <p:spPr bwMode="auto">
          <a:xfrm>
            <a:off x="4373563" y="2239963"/>
            <a:ext cx="249237" cy="20637"/>
          </a:xfrm>
          <a:prstGeom prst="line">
            <a:avLst/>
          </a:prstGeom>
          <a:noFill/>
          <a:ln w="12700">
            <a:solidFill>
              <a:schemeClr val="tx1"/>
            </a:solidFill>
            <a:round/>
            <a:headEnd/>
            <a:tailEnd/>
          </a:ln>
          <a:effectLst/>
        </p:spPr>
        <p:txBody>
          <a:bodyPr wrap="none" anchor="ctr"/>
          <a:lstStyle/>
          <a:p>
            <a:endParaRPr lang="en-US"/>
          </a:p>
        </p:txBody>
      </p:sp>
      <p:sp>
        <p:nvSpPr>
          <p:cNvPr id="4224" name="Line 128"/>
          <p:cNvSpPr>
            <a:spLocks noChangeShapeType="1"/>
          </p:cNvSpPr>
          <p:nvPr/>
        </p:nvSpPr>
        <p:spPr bwMode="auto">
          <a:xfrm flipV="1">
            <a:off x="4800600" y="-22225"/>
            <a:ext cx="0" cy="350838"/>
          </a:xfrm>
          <a:prstGeom prst="line">
            <a:avLst/>
          </a:prstGeom>
          <a:noFill/>
          <a:ln w="12700">
            <a:solidFill>
              <a:schemeClr val="tx1"/>
            </a:solidFill>
            <a:round/>
            <a:headEnd/>
            <a:tailEnd/>
          </a:ln>
          <a:effectLst/>
        </p:spPr>
        <p:txBody>
          <a:bodyPr wrap="none" anchor="ctr"/>
          <a:lstStyle/>
          <a:p>
            <a:endParaRPr lang="en-US"/>
          </a:p>
        </p:txBody>
      </p:sp>
      <p:sp>
        <p:nvSpPr>
          <p:cNvPr id="4225" name="Line 129"/>
          <p:cNvSpPr>
            <a:spLocks noChangeShapeType="1"/>
          </p:cNvSpPr>
          <p:nvPr/>
        </p:nvSpPr>
        <p:spPr bwMode="auto">
          <a:xfrm flipH="1" flipV="1">
            <a:off x="1425575" y="-22225"/>
            <a:ext cx="198438" cy="198438"/>
          </a:xfrm>
          <a:prstGeom prst="line">
            <a:avLst/>
          </a:prstGeom>
          <a:noFill/>
          <a:ln w="12700">
            <a:solidFill>
              <a:schemeClr val="tx1"/>
            </a:solidFill>
            <a:round/>
            <a:headEnd/>
            <a:tailEnd/>
          </a:ln>
          <a:effectLst/>
        </p:spPr>
        <p:txBody>
          <a:bodyPr wrap="none" anchor="ctr"/>
          <a:lstStyle/>
          <a:p>
            <a:endParaRPr lang="en-US"/>
          </a:p>
        </p:txBody>
      </p:sp>
      <p:sp>
        <p:nvSpPr>
          <p:cNvPr id="4226" name="Oval 130"/>
          <p:cNvSpPr>
            <a:spLocks noChangeArrowheads="1"/>
          </p:cNvSpPr>
          <p:nvPr/>
        </p:nvSpPr>
        <p:spPr bwMode="auto">
          <a:xfrm>
            <a:off x="2159000" y="4140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27" name="Freeform 131"/>
          <p:cNvSpPr>
            <a:spLocks/>
          </p:cNvSpPr>
          <p:nvPr/>
        </p:nvSpPr>
        <p:spPr bwMode="auto">
          <a:xfrm>
            <a:off x="533400" y="914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63DE8"/>
          </a:solidFill>
          <a:ln w="25400" cap="rnd" cmpd="sng">
            <a:solidFill>
              <a:schemeClr val="tx1"/>
            </a:solidFill>
            <a:prstDash val="solid"/>
            <a:round/>
            <a:headEnd type="none" w="med" len="med"/>
            <a:tailEnd type="none" w="med" len="med"/>
          </a:ln>
          <a:effectLst/>
        </p:spPr>
        <p:txBody>
          <a:bodyPr/>
          <a:lstStyle/>
          <a:p>
            <a:endParaRPr lang="en-US"/>
          </a:p>
        </p:txBody>
      </p:sp>
      <p:sp>
        <p:nvSpPr>
          <p:cNvPr id="4228" name="Oval 132"/>
          <p:cNvSpPr>
            <a:spLocks noChangeArrowheads="1"/>
          </p:cNvSpPr>
          <p:nvPr/>
        </p:nvSpPr>
        <p:spPr bwMode="auto">
          <a:xfrm>
            <a:off x="1625600" y="3683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29" name="Oval 133"/>
          <p:cNvSpPr>
            <a:spLocks noChangeArrowheads="1"/>
          </p:cNvSpPr>
          <p:nvPr/>
        </p:nvSpPr>
        <p:spPr bwMode="auto">
          <a:xfrm>
            <a:off x="2159000" y="3073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0" name="Oval 134"/>
          <p:cNvSpPr>
            <a:spLocks noChangeArrowheads="1"/>
          </p:cNvSpPr>
          <p:nvPr/>
        </p:nvSpPr>
        <p:spPr bwMode="auto">
          <a:xfrm>
            <a:off x="2006600" y="2387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1" name="Oval 135"/>
          <p:cNvSpPr>
            <a:spLocks noChangeArrowheads="1"/>
          </p:cNvSpPr>
          <p:nvPr/>
        </p:nvSpPr>
        <p:spPr bwMode="auto">
          <a:xfrm>
            <a:off x="2235200" y="2311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2" name="Oval 136"/>
          <p:cNvSpPr>
            <a:spLocks noChangeArrowheads="1"/>
          </p:cNvSpPr>
          <p:nvPr/>
        </p:nvSpPr>
        <p:spPr bwMode="auto">
          <a:xfrm>
            <a:off x="1320800" y="5054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3" name="Oval 137"/>
          <p:cNvSpPr>
            <a:spLocks noChangeArrowheads="1"/>
          </p:cNvSpPr>
          <p:nvPr/>
        </p:nvSpPr>
        <p:spPr bwMode="auto">
          <a:xfrm>
            <a:off x="787400" y="4749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4" name="Oval 138"/>
          <p:cNvSpPr>
            <a:spLocks noChangeArrowheads="1"/>
          </p:cNvSpPr>
          <p:nvPr/>
        </p:nvSpPr>
        <p:spPr bwMode="auto">
          <a:xfrm>
            <a:off x="2692400" y="4673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5" name="Oval 139"/>
          <p:cNvSpPr>
            <a:spLocks noChangeArrowheads="1"/>
          </p:cNvSpPr>
          <p:nvPr/>
        </p:nvSpPr>
        <p:spPr bwMode="auto">
          <a:xfrm>
            <a:off x="3454400" y="4826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6" name="Oval 140"/>
          <p:cNvSpPr>
            <a:spLocks noChangeArrowheads="1"/>
          </p:cNvSpPr>
          <p:nvPr/>
        </p:nvSpPr>
        <p:spPr bwMode="auto">
          <a:xfrm>
            <a:off x="3759200" y="5435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7" name="Oval 141"/>
          <p:cNvSpPr>
            <a:spLocks noChangeArrowheads="1"/>
          </p:cNvSpPr>
          <p:nvPr/>
        </p:nvSpPr>
        <p:spPr bwMode="auto">
          <a:xfrm>
            <a:off x="3606800" y="5283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8" name="Oval 142"/>
          <p:cNvSpPr>
            <a:spLocks noChangeArrowheads="1"/>
          </p:cNvSpPr>
          <p:nvPr/>
        </p:nvSpPr>
        <p:spPr bwMode="auto">
          <a:xfrm>
            <a:off x="3378200" y="3073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39" name="Oval 143"/>
          <p:cNvSpPr>
            <a:spLocks noChangeArrowheads="1"/>
          </p:cNvSpPr>
          <p:nvPr/>
        </p:nvSpPr>
        <p:spPr bwMode="auto">
          <a:xfrm>
            <a:off x="3606800" y="3149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0" name="Oval 144"/>
          <p:cNvSpPr>
            <a:spLocks noChangeArrowheads="1"/>
          </p:cNvSpPr>
          <p:nvPr/>
        </p:nvSpPr>
        <p:spPr bwMode="auto">
          <a:xfrm>
            <a:off x="3454400" y="4064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1" name="Oval 145"/>
          <p:cNvSpPr>
            <a:spLocks noChangeArrowheads="1"/>
          </p:cNvSpPr>
          <p:nvPr/>
        </p:nvSpPr>
        <p:spPr bwMode="auto">
          <a:xfrm>
            <a:off x="4292600" y="4597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2" name="Oval 146"/>
          <p:cNvSpPr>
            <a:spLocks noChangeArrowheads="1"/>
          </p:cNvSpPr>
          <p:nvPr/>
        </p:nvSpPr>
        <p:spPr bwMode="auto">
          <a:xfrm>
            <a:off x="3759200" y="4597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3" name="Oval 147"/>
          <p:cNvSpPr>
            <a:spLocks noChangeArrowheads="1"/>
          </p:cNvSpPr>
          <p:nvPr/>
        </p:nvSpPr>
        <p:spPr bwMode="auto">
          <a:xfrm>
            <a:off x="3911600" y="4216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4" name="Oval 148"/>
          <p:cNvSpPr>
            <a:spLocks noChangeArrowheads="1"/>
          </p:cNvSpPr>
          <p:nvPr/>
        </p:nvSpPr>
        <p:spPr bwMode="auto">
          <a:xfrm>
            <a:off x="4826000" y="5892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5" name="Oval 149"/>
          <p:cNvSpPr>
            <a:spLocks noChangeArrowheads="1"/>
          </p:cNvSpPr>
          <p:nvPr/>
        </p:nvSpPr>
        <p:spPr bwMode="auto">
          <a:xfrm>
            <a:off x="5283200" y="5054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6" name="Oval 150"/>
          <p:cNvSpPr>
            <a:spLocks noChangeArrowheads="1"/>
          </p:cNvSpPr>
          <p:nvPr/>
        </p:nvSpPr>
        <p:spPr bwMode="auto">
          <a:xfrm>
            <a:off x="4902200" y="4749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7" name="Oval 151"/>
          <p:cNvSpPr>
            <a:spLocks noChangeArrowheads="1"/>
          </p:cNvSpPr>
          <p:nvPr/>
        </p:nvSpPr>
        <p:spPr bwMode="auto">
          <a:xfrm>
            <a:off x="4597400" y="5283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8" name="Oval 152"/>
          <p:cNvSpPr>
            <a:spLocks noChangeArrowheads="1"/>
          </p:cNvSpPr>
          <p:nvPr/>
        </p:nvSpPr>
        <p:spPr bwMode="auto">
          <a:xfrm>
            <a:off x="2921000" y="3149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49" name="Oval 153"/>
          <p:cNvSpPr>
            <a:spLocks noChangeArrowheads="1"/>
          </p:cNvSpPr>
          <p:nvPr/>
        </p:nvSpPr>
        <p:spPr bwMode="auto">
          <a:xfrm>
            <a:off x="2768600" y="3530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0" name="Oval 154"/>
          <p:cNvSpPr>
            <a:spLocks noChangeArrowheads="1"/>
          </p:cNvSpPr>
          <p:nvPr/>
        </p:nvSpPr>
        <p:spPr bwMode="auto">
          <a:xfrm>
            <a:off x="3530600" y="2768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1" name="Oval 155"/>
          <p:cNvSpPr>
            <a:spLocks noChangeArrowheads="1"/>
          </p:cNvSpPr>
          <p:nvPr/>
        </p:nvSpPr>
        <p:spPr bwMode="auto">
          <a:xfrm>
            <a:off x="3530600" y="2006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2" name="Oval 156"/>
          <p:cNvSpPr>
            <a:spLocks noChangeArrowheads="1"/>
          </p:cNvSpPr>
          <p:nvPr/>
        </p:nvSpPr>
        <p:spPr bwMode="auto">
          <a:xfrm>
            <a:off x="4064000" y="2159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3" name="Oval 157"/>
          <p:cNvSpPr>
            <a:spLocks noChangeArrowheads="1"/>
          </p:cNvSpPr>
          <p:nvPr/>
        </p:nvSpPr>
        <p:spPr bwMode="auto">
          <a:xfrm>
            <a:off x="5664200" y="5359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4" name="Oval 158"/>
          <p:cNvSpPr>
            <a:spLocks noChangeArrowheads="1"/>
          </p:cNvSpPr>
          <p:nvPr/>
        </p:nvSpPr>
        <p:spPr bwMode="auto">
          <a:xfrm>
            <a:off x="6426200" y="5359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5" name="Oval 159"/>
          <p:cNvSpPr>
            <a:spLocks noChangeArrowheads="1"/>
          </p:cNvSpPr>
          <p:nvPr/>
        </p:nvSpPr>
        <p:spPr bwMode="auto">
          <a:xfrm>
            <a:off x="5588000" y="5892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6" name="Oval 160"/>
          <p:cNvSpPr>
            <a:spLocks noChangeArrowheads="1"/>
          </p:cNvSpPr>
          <p:nvPr/>
        </p:nvSpPr>
        <p:spPr bwMode="auto">
          <a:xfrm>
            <a:off x="5969000" y="4292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7" name="Oval 161"/>
          <p:cNvSpPr>
            <a:spLocks noChangeArrowheads="1"/>
          </p:cNvSpPr>
          <p:nvPr/>
        </p:nvSpPr>
        <p:spPr bwMode="auto">
          <a:xfrm>
            <a:off x="5969000" y="2997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8" name="Oval 162"/>
          <p:cNvSpPr>
            <a:spLocks noChangeArrowheads="1"/>
          </p:cNvSpPr>
          <p:nvPr/>
        </p:nvSpPr>
        <p:spPr bwMode="auto">
          <a:xfrm>
            <a:off x="5283200" y="2006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59" name="Oval 163"/>
          <p:cNvSpPr>
            <a:spLocks noChangeArrowheads="1"/>
          </p:cNvSpPr>
          <p:nvPr/>
        </p:nvSpPr>
        <p:spPr bwMode="auto">
          <a:xfrm>
            <a:off x="4292600" y="3606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60" name="Oval 164"/>
          <p:cNvSpPr>
            <a:spLocks noChangeArrowheads="1"/>
          </p:cNvSpPr>
          <p:nvPr/>
        </p:nvSpPr>
        <p:spPr bwMode="auto">
          <a:xfrm>
            <a:off x="3225800" y="6502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4261" name="Oval 165"/>
          <p:cNvSpPr>
            <a:spLocks noChangeArrowheads="1"/>
          </p:cNvSpPr>
          <p:nvPr/>
        </p:nvSpPr>
        <p:spPr bwMode="auto">
          <a:xfrm>
            <a:off x="165100" y="9271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4262" name="Oval 166"/>
          <p:cNvSpPr>
            <a:spLocks noChangeArrowheads="1"/>
          </p:cNvSpPr>
          <p:nvPr/>
        </p:nvSpPr>
        <p:spPr bwMode="auto">
          <a:xfrm>
            <a:off x="165100" y="546100"/>
            <a:ext cx="203200" cy="203200"/>
          </a:xfrm>
          <a:prstGeom prst="ellipse">
            <a:avLst/>
          </a:prstGeom>
          <a:solidFill>
            <a:srgbClr val="F39FD1"/>
          </a:solidFill>
          <a:ln w="25400">
            <a:solidFill>
              <a:schemeClr val="tx1"/>
            </a:solidFill>
            <a:round/>
            <a:headEnd/>
            <a:tailEnd/>
          </a:ln>
          <a:effectLst/>
        </p:spPr>
        <p:txBody>
          <a:bodyPr wrap="none" anchor="ctr"/>
          <a:lstStyle/>
          <a:p>
            <a:endParaRPr lang="en-US"/>
          </a:p>
        </p:txBody>
      </p:sp>
      <p:sp>
        <p:nvSpPr>
          <p:cNvPr id="4263" name="Oval 167"/>
          <p:cNvSpPr>
            <a:spLocks noChangeArrowheads="1"/>
          </p:cNvSpPr>
          <p:nvPr/>
        </p:nvSpPr>
        <p:spPr bwMode="auto">
          <a:xfrm>
            <a:off x="165100" y="13081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4264" name="Oval 168"/>
          <p:cNvSpPr>
            <a:spLocks noChangeArrowheads="1"/>
          </p:cNvSpPr>
          <p:nvPr/>
        </p:nvSpPr>
        <p:spPr bwMode="auto">
          <a:xfrm>
            <a:off x="165100" y="2070100"/>
            <a:ext cx="203200" cy="203200"/>
          </a:xfrm>
          <a:prstGeom prst="ellipse">
            <a:avLst/>
          </a:prstGeom>
          <a:solidFill>
            <a:srgbClr val="B760F9"/>
          </a:solidFill>
          <a:ln w="25400">
            <a:solidFill>
              <a:schemeClr val="tx1"/>
            </a:solidFill>
            <a:round/>
            <a:headEnd/>
            <a:tailEnd/>
          </a:ln>
          <a:effectLst/>
        </p:spPr>
        <p:txBody>
          <a:bodyPr wrap="none" anchor="ctr"/>
          <a:lstStyle/>
          <a:p>
            <a:endParaRPr lang="en-US"/>
          </a:p>
        </p:txBody>
      </p:sp>
      <p:sp>
        <p:nvSpPr>
          <p:cNvPr id="4265" name="Oval 169"/>
          <p:cNvSpPr>
            <a:spLocks noChangeArrowheads="1"/>
          </p:cNvSpPr>
          <p:nvPr/>
        </p:nvSpPr>
        <p:spPr bwMode="auto">
          <a:xfrm>
            <a:off x="165100" y="1651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4266" name="Oval 170"/>
          <p:cNvSpPr>
            <a:spLocks noChangeArrowheads="1"/>
          </p:cNvSpPr>
          <p:nvPr/>
        </p:nvSpPr>
        <p:spPr bwMode="auto">
          <a:xfrm>
            <a:off x="165100" y="2451100"/>
            <a:ext cx="203200" cy="203200"/>
          </a:xfrm>
          <a:prstGeom prst="ellipse">
            <a:avLst/>
          </a:prstGeom>
          <a:solidFill>
            <a:srgbClr val="FAFD00"/>
          </a:solidFill>
          <a:ln w="25400">
            <a:solidFill>
              <a:schemeClr val="tx1"/>
            </a:solidFill>
            <a:round/>
            <a:headEnd/>
            <a:tailEnd/>
          </a:ln>
          <a:effectLst/>
        </p:spPr>
        <p:txBody>
          <a:bodyPr wrap="none" anchor="ctr"/>
          <a:lstStyle/>
          <a:p>
            <a:endParaRPr lang="en-US"/>
          </a:p>
        </p:txBody>
      </p:sp>
      <p:sp>
        <p:nvSpPr>
          <p:cNvPr id="4267" name="Freeform 171"/>
          <p:cNvSpPr>
            <a:spLocks/>
          </p:cNvSpPr>
          <p:nvPr/>
        </p:nvSpPr>
        <p:spPr bwMode="auto">
          <a:xfrm>
            <a:off x="533400" y="533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4268" name="Freeform 172"/>
          <p:cNvSpPr>
            <a:spLocks/>
          </p:cNvSpPr>
          <p:nvPr/>
        </p:nvSpPr>
        <p:spPr bwMode="auto">
          <a:xfrm>
            <a:off x="533400" y="1676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0AE00"/>
          </a:solidFill>
          <a:ln w="25400" cap="rnd" cmpd="sng">
            <a:solidFill>
              <a:schemeClr val="tx1"/>
            </a:solidFill>
            <a:prstDash val="solid"/>
            <a:round/>
            <a:headEnd type="none" w="med" len="med"/>
            <a:tailEnd type="none" w="med" len="med"/>
          </a:ln>
          <a:effectLst/>
        </p:spPr>
        <p:txBody>
          <a:bodyPr/>
          <a:lstStyle/>
          <a:p>
            <a:endParaRPr lang="en-US"/>
          </a:p>
        </p:txBody>
      </p:sp>
      <p:sp>
        <p:nvSpPr>
          <p:cNvPr id="4269" name="Freeform 173"/>
          <p:cNvSpPr>
            <a:spLocks/>
          </p:cNvSpPr>
          <p:nvPr/>
        </p:nvSpPr>
        <p:spPr bwMode="auto">
          <a:xfrm>
            <a:off x="533400" y="1295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676767"/>
          </a:solidFill>
          <a:ln w="25400" cap="rnd" cmpd="sng">
            <a:solidFill>
              <a:schemeClr val="tx1"/>
            </a:solidFill>
            <a:prstDash val="solid"/>
            <a:round/>
            <a:headEnd type="none" w="med" len="med"/>
            <a:tailEnd type="none" w="med" len="med"/>
          </a:ln>
          <a:effectLst/>
        </p:spPr>
        <p:txBody>
          <a:bodyPr/>
          <a:lstStyle/>
          <a:p>
            <a:endParaRPr lang="en-US"/>
          </a:p>
        </p:txBody>
      </p:sp>
      <p:sp>
        <p:nvSpPr>
          <p:cNvPr id="4270" name="Freeform 174"/>
          <p:cNvSpPr>
            <a:spLocks/>
          </p:cNvSpPr>
          <p:nvPr/>
        </p:nvSpPr>
        <p:spPr bwMode="auto">
          <a:xfrm>
            <a:off x="533400" y="2057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B760F9"/>
          </a:solidFill>
          <a:ln w="25400" cap="rnd" cmpd="sng">
            <a:solidFill>
              <a:schemeClr val="tx1"/>
            </a:solidFill>
            <a:prstDash val="solid"/>
            <a:round/>
            <a:headEnd type="none" w="med" len="med"/>
            <a:tailEnd type="none" w="med" len="med"/>
          </a:ln>
          <a:effectLst/>
        </p:spPr>
        <p:txBody>
          <a:bodyPr/>
          <a:lstStyle/>
          <a:p>
            <a:endParaRPr lang="en-US"/>
          </a:p>
        </p:txBody>
      </p:sp>
      <p:sp>
        <p:nvSpPr>
          <p:cNvPr id="4271" name="Freeform 175"/>
          <p:cNvSpPr>
            <a:spLocks/>
          </p:cNvSpPr>
          <p:nvPr/>
        </p:nvSpPr>
        <p:spPr bwMode="auto">
          <a:xfrm>
            <a:off x="533400" y="152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C0128"/>
          </a:solidFill>
          <a:ln w="25400" cap="rnd" cmpd="sng">
            <a:solidFill>
              <a:schemeClr val="tx1"/>
            </a:solidFill>
            <a:prstDash val="solid"/>
            <a:round/>
            <a:headEnd type="none" w="med" len="med"/>
            <a:tailEnd type="none" w="med" len="med"/>
          </a:ln>
          <a:effectLst/>
        </p:spPr>
        <p:txBody>
          <a:bodyPr/>
          <a:lstStyle/>
          <a:p>
            <a:endParaRPr lang="en-US"/>
          </a:p>
        </p:txBody>
      </p:sp>
      <p:sp>
        <p:nvSpPr>
          <p:cNvPr id="4272" name="Freeform 176"/>
          <p:cNvSpPr>
            <a:spLocks/>
          </p:cNvSpPr>
          <p:nvPr/>
        </p:nvSpPr>
        <p:spPr bwMode="auto">
          <a:xfrm>
            <a:off x="533400" y="2438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AFD00"/>
          </a:solidFill>
          <a:ln w="25400" cap="rnd" cmpd="sng">
            <a:solidFill>
              <a:schemeClr val="tx1"/>
            </a:solidFill>
            <a:prstDash val="solid"/>
            <a:round/>
            <a:headEnd type="none" w="med" len="med"/>
            <a:tailEnd type="none" w="med" len="med"/>
          </a:ln>
          <a:effectLst/>
        </p:spPr>
        <p:txBody>
          <a:bodyPr/>
          <a:lstStyle/>
          <a:p>
            <a:endParaRPr lang="en-US"/>
          </a:p>
        </p:txBody>
      </p:sp>
      <p:sp>
        <p:nvSpPr>
          <p:cNvPr id="4273" name="Oval 177"/>
          <p:cNvSpPr>
            <a:spLocks noChangeArrowheads="1"/>
          </p:cNvSpPr>
          <p:nvPr/>
        </p:nvSpPr>
        <p:spPr bwMode="auto">
          <a:xfrm>
            <a:off x="165100" y="1689100"/>
            <a:ext cx="203200" cy="203200"/>
          </a:xfrm>
          <a:prstGeom prst="ellipse">
            <a:avLst/>
          </a:prstGeom>
          <a:solidFill>
            <a:srgbClr val="00AE00"/>
          </a:solidFill>
          <a:ln w="25400">
            <a:solidFill>
              <a:schemeClr val="tx1"/>
            </a:solidFill>
            <a:round/>
            <a:headEnd/>
            <a:tailEnd/>
          </a:ln>
          <a:effectLst/>
        </p:spPr>
        <p:txBody>
          <a:bodyPr wrap="none" anchor="ctr"/>
          <a:lstStyle/>
          <a:p>
            <a:endParaRPr lang="en-US"/>
          </a:p>
        </p:txBody>
      </p:sp>
      <p:sp>
        <p:nvSpPr>
          <p:cNvPr id="4274" name="Arc 178"/>
          <p:cNvSpPr>
            <a:spLocks/>
          </p:cNvSpPr>
          <p:nvPr/>
        </p:nvSpPr>
        <p:spPr bwMode="auto">
          <a:xfrm>
            <a:off x="2927350" y="2851150"/>
            <a:ext cx="355600" cy="203200"/>
          </a:xfrm>
          <a:custGeom>
            <a:avLst/>
            <a:gdLst>
              <a:gd name="G0" fmla="+- 21597 0 0"/>
              <a:gd name="G1" fmla="+- 21600 0 0"/>
              <a:gd name="G2" fmla="+- 21600 0 0"/>
              <a:gd name="T0" fmla="*/ 0 w 21597"/>
              <a:gd name="T1" fmla="*/ 21263 h 21600"/>
              <a:gd name="T2" fmla="*/ 21501 w 21597"/>
              <a:gd name="T3" fmla="*/ 0 h 21600"/>
              <a:gd name="T4" fmla="*/ 21597 w 21597"/>
              <a:gd name="T5" fmla="*/ 21600 h 21600"/>
            </a:gdLst>
            <a:ahLst/>
            <a:cxnLst>
              <a:cxn ang="0">
                <a:pos x="T0" y="T1"/>
              </a:cxn>
              <a:cxn ang="0">
                <a:pos x="T2" y="T3"/>
              </a:cxn>
              <a:cxn ang="0">
                <a:pos x="T4" y="T5"/>
              </a:cxn>
            </a:cxnLst>
            <a:rect l="0" t="0" r="r" b="b"/>
            <a:pathLst>
              <a:path w="21597" h="21600" fill="none" extrusionOk="0">
                <a:moveTo>
                  <a:pt x="-1" y="21262"/>
                </a:moveTo>
                <a:cubicBezTo>
                  <a:pt x="183" y="9503"/>
                  <a:pt x="9740" y="52"/>
                  <a:pt x="21501" y="0"/>
                </a:cubicBezTo>
              </a:path>
              <a:path w="21597" h="21600" stroke="0" extrusionOk="0">
                <a:moveTo>
                  <a:pt x="-1" y="21262"/>
                </a:moveTo>
                <a:cubicBezTo>
                  <a:pt x="183" y="9503"/>
                  <a:pt x="9740" y="52"/>
                  <a:pt x="21501" y="0"/>
                </a:cubicBezTo>
                <a:lnTo>
                  <a:pt x="21597" y="21600"/>
                </a:lnTo>
                <a:close/>
              </a:path>
            </a:pathLst>
          </a:custGeom>
          <a:noFill/>
          <a:ln w="12700" cap="rnd">
            <a:solidFill>
              <a:schemeClr val="tx1"/>
            </a:solidFill>
            <a:round/>
            <a:headEnd/>
            <a:tailEnd/>
          </a:ln>
          <a:effectLst/>
        </p:spPr>
        <p:txBody>
          <a:bodyPr wrap="none" anchor="ctr"/>
          <a:lstStyle/>
          <a:p>
            <a:endParaRPr lang="en-US"/>
          </a:p>
        </p:txBody>
      </p:sp>
      <p:sp>
        <p:nvSpPr>
          <p:cNvPr id="4275" name="Arc 179"/>
          <p:cNvSpPr>
            <a:spLocks/>
          </p:cNvSpPr>
          <p:nvPr/>
        </p:nvSpPr>
        <p:spPr bwMode="auto">
          <a:xfrm>
            <a:off x="2470150" y="1708150"/>
            <a:ext cx="736600" cy="203200"/>
          </a:xfrm>
          <a:custGeom>
            <a:avLst/>
            <a:gdLst>
              <a:gd name="G0" fmla="+- 21594 0 0"/>
              <a:gd name="G1" fmla="+- 21600 0 0"/>
              <a:gd name="G2" fmla="+- 21600 0 0"/>
              <a:gd name="T0" fmla="*/ 0 w 21594"/>
              <a:gd name="T1" fmla="*/ 21094 h 21600"/>
              <a:gd name="T2" fmla="*/ 21547 w 21594"/>
              <a:gd name="T3" fmla="*/ 0 h 21600"/>
              <a:gd name="T4" fmla="*/ 21594 w 21594"/>
              <a:gd name="T5" fmla="*/ 21600 h 21600"/>
            </a:gdLst>
            <a:ahLst/>
            <a:cxnLst>
              <a:cxn ang="0">
                <a:pos x="T0" y="T1"/>
              </a:cxn>
              <a:cxn ang="0">
                <a:pos x="T2" y="T3"/>
              </a:cxn>
              <a:cxn ang="0">
                <a:pos x="T4" y="T5"/>
              </a:cxn>
            </a:cxnLst>
            <a:rect l="0" t="0" r="r" b="b"/>
            <a:pathLst>
              <a:path w="21594" h="21600" fill="none" extrusionOk="0">
                <a:moveTo>
                  <a:pt x="-1" y="21093"/>
                </a:moveTo>
                <a:cubicBezTo>
                  <a:pt x="274" y="9383"/>
                  <a:pt x="9833" y="25"/>
                  <a:pt x="21547" y="0"/>
                </a:cubicBezTo>
              </a:path>
              <a:path w="21594" h="21600" stroke="0" extrusionOk="0">
                <a:moveTo>
                  <a:pt x="-1" y="21093"/>
                </a:moveTo>
                <a:cubicBezTo>
                  <a:pt x="274" y="9383"/>
                  <a:pt x="9833" y="25"/>
                  <a:pt x="21547" y="0"/>
                </a:cubicBezTo>
                <a:lnTo>
                  <a:pt x="21594" y="21600"/>
                </a:lnTo>
                <a:close/>
              </a:path>
            </a:pathLst>
          </a:custGeom>
          <a:noFill/>
          <a:ln w="12700" cap="rnd">
            <a:solidFill>
              <a:schemeClr val="tx1"/>
            </a:solidFill>
            <a:round/>
            <a:headEnd/>
            <a:tailEnd/>
          </a:ln>
          <a:effectLst/>
        </p:spPr>
        <p:txBody>
          <a:bodyPr wrap="none" anchor="ctr"/>
          <a:lstStyle/>
          <a:p>
            <a:endParaRPr lang="en-US"/>
          </a:p>
        </p:txBody>
      </p:sp>
      <p:sp>
        <p:nvSpPr>
          <p:cNvPr id="4276" name="Arc 180"/>
          <p:cNvSpPr>
            <a:spLocks/>
          </p:cNvSpPr>
          <p:nvPr/>
        </p:nvSpPr>
        <p:spPr bwMode="auto">
          <a:xfrm>
            <a:off x="1250950" y="3232150"/>
            <a:ext cx="355600" cy="508000"/>
          </a:xfrm>
          <a:custGeom>
            <a:avLst/>
            <a:gdLst>
              <a:gd name="G0" fmla="+- 21599 0 0"/>
              <a:gd name="G1" fmla="+- 21600 0 0"/>
              <a:gd name="G2" fmla="+- 21600 0 0"/>
              <a:gd name="T0" fmla="*/ 0 w 21599"/>
              <a:gd name="T1" fmla="*/ 21398 h 21600"/>
              <a:gd name="T2" fmla="*/ 21503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1" y="21397"/>
                </a:moveTo>
                <a:cubicBezTo>
                  <a:pt x="110" y="9585"/>
                  <a:pt x="9689" y="52"/>
                  <a:pt x="21503" y="0"/>
                </a:cubicBezTo>
              </a:path>
              <a:path w="21599" h="21600" stroke="0" extrusionOk="0">
                <a:moveTo>
                  <a:pt x="-1" y="21397"/>
                </a:moveTo>
                <a:cubicBezTo>
                  <a:pt x="110" y="9585"/>
                  <a:pt x="9689" y="52"/>
                  <a:pt x="21503" y="0"/>
                </a:cubicBezTo>
                <a:lnTo>
                  <a:pt x="21599" y="21600"/>
                </a:lnTo>
                <a:close/>
              </a:path>
            </a:pathLst>
          </a:custGeom>
          <a:noFill/>
          <a:ln w="12700" cap="rnd">
            <a:solidFill>
              <a:schemeClr val="tx1"/>
            </a:solidFill>
            <a:round/>
            <a:headEnd/>
            <a:tailEnd/>
          </a:ln>
          <a:effectLst/>
        </p:spPr>
        <p:txBody>
          <a:bodyPr wrap="none" anchor="ctr"/>
          <a:lstStyle/>
          <a:p>
            <a:endParaRPr lang="en-US"/>
          </a:p>
        </p:txBody>
      </p:sp>
      <p:sp>
        <p:nvSpPr>
          <p:cNvPr id="4277" name="Freeform 181" descr="Dark upward diagonal"/>
          <p:cNvSpPr>
            <a:spLocks/>
          </p:cNvSpPr>
          <p:nvPr/>
        </p:nvSpPr>
        <p:spPr bwMode="auto">
          <a:xfrm>
            <a:off x="1371600" y="152400"/>
            <a:ext cx="763588" cy="611188"/>
          </a:xfrm>
          <a:custGeom>
            <a:avLst/>
            <a:gdLst/>
            <a:ahLst/>
            <a:cxnLst>
              <a:cxn ang="0">
                <a:pos x="0" y="192"/>
              </a:cxn>
              <a:cxn ang="0">
                <a:pos x="96" y="192"/>
              </a:cxn>
              <a:cxn ang="0">
                <a:pos x="96" y="144"/>
              </a:cxn>
              <a:cxn ang="0">
                <a:pos x="48" y="96"/>
              </a:cxn>
              <a:cxn ang="0">
                <a:pos x="144" y="96"/>
              </a:cxn>
              <a:cxn ang="0">
                <a:pos x="96" y="0"/>
              </a:cxn>
              <a:cxn ang="0">
                <a:pos x="192" y="0"/>
              </a:cxn>
              <a:cxn ang="0">
                <a:pos x="192" y="96"/>
              </a:cxn>
              <a:cxn ang="0">
                <a:pos x="240" y="96"/>
              </a:cxn>
              <a:cxn ang="0">
                <a:pos x="432" y="144"/>
              </a:cxn>
              <a:cxn ang="0">
                <a:pos x="480" y="288"/>
              </a:cxn>
              <a:cxn ang="0">
                <a:pos x="336" y="384"/>
              </a:cxn>
              <a:cxn ang="0">
                <a:pos x="192" y="384"/>
              </a:cxn>
              <a:cxn ang="0">
                <a:pos x="0" y="192"/>
              </a:cxn>
            </a:cxnLst>
            <a:rect l="0" t="0" r="r" b="b"/>
            <a:pathLst>
              <a:path w="481" h="385">
                <a:moveTo>
                  <a:pt x="0" y="192"/>
                </a:moveTo>
                <a:lnTo>
                  <a:pt x="96" y="192"/>
                </a:lnTo>
                <a:lnTo>
                  <a:pt x="96" y="144"/>
                </a:lnTo>
                <a:lnTo>
                  <a:pt x="48" y="96"/>
                </a:lnTo>
                <a:lnTo>
                  <a:pt x="144" y="96"/>
                </a:lnTo>
                <a:lnTo>
                  <a:pt x="96" y="0"/>
                </a:lnTo>
                <a:lnTo>
                  <a:pt x="192" y="0"/>
                </a:lnTo>
                <a:lnTo>
                  <a:pt x="192" y="96"/>
                </a:lnTo>
                <a:lnTo>
                  <a:pt x="240" y="96"/>
                </a:lnTo>
                <a:lnTo>
                  <a:pt x="432" y="144"/>
                </a:lnTo>
                <a:lnTo>
                  <a:pt x="480" y="288"/>
                </a:lnTo>
                <a:lnTo>
                  <a:pt x="336" y="384"/>
                </a:lnTo>
                <a:lnTo>
                  <a:pt x="192" y="384"/>
                </a:lnTo>
                <a:lnTo>
                  <a:pt x="0" y="192"/>
                </a:lnTo>
              </a:path>
            </a:pathLst>
          </a:custGeom>
          <a:pattFill prst="dkUpDiag">
            <a:fgClr>
              <a:schemeClr val="tx1"/>
            </a:fgClr>
            <a:bgClr>
              <a:schemeClr val="bg1"/>
            </a:bgClr>
          </a:pattFill>
          <a:ln w="12700" cap="rnd" cmpd="sng">
            <a:solidFill>
              <a:schemeClr val="tx1"/>
            </a:solidFill>
            <a:prstDash val="solid"/>
            <a:round/>
            <a:headEnd type="none" w="med" len="med"/>
            <a:tailEnd type="none" w="med" len="med"/>
          </a:ln>
          <a:effectLst/>
        </p:spPr>
        <p:txBody>
          <a:bodyPr/>
          <a:lstStyle/>
          <a:p>
            <a:endParaRPr lang="en-US"/>
          </a:p>
        </p:txBody>
      </p:sp>
      <p:sp>
        <p:nvSpPr>
          <p:cNvPr id="4278" name="Freeform 182"/>
          <p:cNvSpPr>
            <a:spLocks/>
          </p:cNvSpPr>
          <p:nvPr/>
        </p:nvSpPr>
        <p:spPr bwMode="auto">
          <a:xfrm>
            <a:off x="2209800" y="2971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4279" name="Oval 183"/>
          <p:cNvSpPr>
            <a:spLocks noChangeArrowheads="1"/>
          </p:cNvSpPr>
          <p:nvPr/>
        </p:nvSpPr>
        <p:spPr bwMode="auto">
          <a:xfrm>
            <a:off x="4114800" y="42672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4280" name="Oval 184"/>
          <p:cNvSpPr>
            <a:spLocks noChangeArrowheads="1"/>
          </p:cNvSpPr>
          <p:nvPr/>
        </p:nvSpPr>
        <p:spPr bwMode="auto">
          <a:xfrm>
            <a:off x="4572000" y="44196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4281" name="Oval 185"/>
          <p:cNvSpPr>
            <a:spLocks noChangeArrowheads="1"/>
          </p:cNvSpPr>
          <p:nvPr/>
        </p:nvSpPr>
        <p:spPr bwMode="auto">
          <a:xfrm>
            <a:off x="2374900" y="45847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4282" name="Freeform 186"/>
          <p:cNvSpPr>
            <a:spLocks/>
          </p:cNvSpPr>
          <p:nvPr/>
        </p:nvSpPr>
        <p:spPr bwMode="auto">
          <a:xfrm>
            <a:off x="3200400" y="3200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676767"/>
          </a:solidFill>
          <a:ln w="25400" cap="rnd" cmpd="sng">
            <a:solidFill>
              <a:schemeClr val="tx1"/>
            </a:solidFill>
            <a:prstDash val="solid"/>
            <a:round/>
            <a:headEnd type="none" w="med" len="med"/>
            <a:tailEnd type="none" w="med" len="med"/>
          </a:ln>
          <a:effectLst/>
        </p:spPr>
        <p:txBody>
          <a:bodyPr/>
          <a:lstStyle/>
          <a:p>
            <a:endParaRPr lang="en-US"/>
          </a:p>
        </p:txBody>
      </p:sp>
      <p:sp>
        <p:nvSpPr>
          <p:cNvPr id="4283" name="Oval 187"/>
          <p:cNvSpPr>
            <a:spLocks noChangeArrowheads="1"/>
          </p:cNvSpPr>
          <p:nvPr/>
        </p:nvSpPr>
        <p:spPr bwMode="auto">
          <a:xfrm>
            <a:off x="3429000" y="5105400"/>
            <a:ext cx="203200" cy="203200"/>
          </a:xfrm>
          <a:prstGeom prst="ellipse">
            <a:avLst/>
          </a:prstGeom>
          <a:solidFill>
            <a:srgbClr val="00AE00"/>
          </a:solidFill>
          <a:ln w="25400">
            <a:solidFill>
              <a:schemeClr val="tx1"/>
            </a:solidFill>
            <a:round/>
            <a:headEnd/>
            <a:tailEnd/>
          </a:ln>
          <a:effectLst/>
        </p:spPr>
        <p:txBody>
          <a:bodyPr wrap="none" anchor="ctr"/>
          <a:lstStyle/>
          <a:p>
            <a:endParaRPr lang="en-US"/>
          </a:p>
        </p:txBody>
      </p:sp>
      <p:sp>
        <p:nvSpPr>
          <p:cNvPr id="4284" name="Oval 188"/>
          <p:cNvSpPr>
            <a:spLocks noChangeArrowheads="1"/>
          </p:cNvSpPr>
          <p:nvPr/>
        </p:nvSpPr>
        <p:spPr bwMode="auto">
          <a:xfrm>
            <a:off x="6400800" y="3048000"/>
            <a:ext cx="203200" cy="203200"/>
          </a:xfrm>
          <a:prstGeom prst="ellipse">
            <a:avLst/>
          </a:prstGeom>
          <a:solidFill>
            <a:srgbClr val="B760F9"/>
          </a:solidFill>
          <a:ln w="25400">
            <a:solidFill>
              <a:schemeClr val="tx1"/>
            </a:solidFill>
            <a:round/>
            <a:headEnd/>
            <a:tailEnd/>
          </a:ln>
          <a:effectLst/>
        </p:spPr>
        <p:txBody>
          <a:bodyPr wrap="none" anchor="ctr"/>
          <a:lstStyle/>
          <a:p>
            <a:endParaRPr lang="en-US"/>
          </a:p>
        </p:txBody>
      </p:sp>
      <p:sp>
        <p:nvSpPr>
          <p:cNvPr id="4285" name="Rectangle 189"/>
          <p:cNvSpPr>
            <a:spLocks noChangeArrowheads="1"/>
          </p:cNvSpPr>
          <p:nvPr/>
        </p:nvSpPr>
        <p:spPr bwMode="auto">
          <a:xfrm>
            <a:off x="7643813" y="298450"/>
            <a:ext cx="973137" cy="831850"/>
          </a:xfrm>
          <a:prstGeom prst="rect">
            <a:avLst/>
          </a:prstGeom>
          <a:solidFill>
            <a:srgbClr val="FFFFFF"/>
          </a:solidFill>
          <a:ln w="12700">
            <a:noFill/>
            <a:miter lim="800000"/>
            <a:headEnd/>
            <a:tailEnd/>
          </a:ln>
          <a:effectLst/>
        </p:spPr>
        <p:txBody>
          <a:bodyPr wrap="none" lIns="90488" tIns="44450" rIns="90488" bIns="44450">
            <a:spAutoFit/>
          </a:bodyPr>
          <a:lstStyle/>
          <a:p>
            <a:pPr algn="ctr" defTabSz="762000"/>
            <a:r>
              <a:rPr lang="en-US" b="1">
                <a:effectLst>
                  <a:outerShdw blurRad="38100" dist="38100" dir="2700000" algn="tl">
                    <a:srgbClr val="C0C0C0"/>
                  </a:outerShdw>
                </a:effectLst>
                <a:latin typeface="Arial Rounded MT Bold" pitchFamily="34" charset="0"/>
              </a:rPr>
              <a:t>Blank</a:t>
            </a:r>
          </a:p>
          <a:p>
            <a:pPr algn="ctr" defTabSz="762000"/>
            <a:r>
              <a:rPr lang="en-US" b="1">
                <a:effectLst>
                  <a:outerShdw blurRad="38100" dist="38100" dir="2700000" algn="tl">
                    <a:srgbClr val="C0C0C0"/>
                  </a:outerShdw>
                </a:effectLst>
                <a:latin typeface="Arial Rounded MT Bold" pitchFamily="34" charset="0"/>
              </a:rPr>
              <a:t>Map</a:t>
            </a:r>
          </a:p>
        </p:txBody>
      </p:sp>
      <p:sp>
        <p:nvSpPr>
          <p:cNvPr id="4286" name="Oval 190"/>
          <p:cNvSpPr>
            <a:spLocks noChangeArrowheads="1"/>
          </p:cNvSpPr>
          <p:nvPr/>
        </p:nvSpPr>
        <p:spPr bwMode="auto">
          <a:xfrm>
            <a:off x="5410200" y="5334000"/>
            <a:ext cx="203200" cy="203200"/>
          </a:xfrm>
          <a:prstGeom prst="ellipse">
            <a:avLst/>
          </a:prstGeom>
          <a:solidFill>
            <a:srgbClr val="FAFD00"/>
          </a:solidFill>
          <a:ln w="25400">
            <a:solidFill>
              <a:schemeClr val="tx1"/>
            </a:solidFill>
            <a:round/>
            <a:headEnd/>
            <a:tailEnd/>
          </a:ln>
          <a:effectLst/>
        </p:spPr>
        <p:txBody>
          <a:bodyPr wrap="none" anchor="ctr"/>
          <a:lstStyle/>
          <a:p>
            <a:endParaRPr lang="en-US"/>
          </a:p>
        </p:txBody>
      </p:sp>
      <p:sp>
        <p:nvSpPr>
          <p:cNvPr id="4287" name="Freeform 191"/>
          <p:cNvSpPr>
            <a:spLocks/>
          </p:cNvSpPr>
          <p:nvPr/>
        </p:nvSpPr>
        <p:spPr bwMode="auto">
          <a:xfrm>
            <a:off x="6096000" y="5257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AFD00"/>
          </a:solidFill>
          <a:ln w="25400" cap="rnd" cmpd="sng">
            <a:solidFill>
              <a:schemeClr val="tx1"/>
            </a:solidFill>
            <a:prstDash val="solid"/>
            <a:round/>
            <a:headEnd type="none" w="med" len="med"/>
            <a:tailEnd type="none" w="med" len="med"/>
          </a:ln>
          <a:effectLst/>
        </p:spPr>
        <p:txBody>
          <a:bodyPr/>
          <a:lstStyle/>
          <a:p>
            <a:endParaRPr lang="en-US"/>
          </a:p>
        </p:txBody>
      </p:sp>
      <p:sp>
        <p:nvSpPr>
          <p:cNvPr id="4288" name="Rectangle 192"/>
          <p:cNvSpPr>
            <a:spLocks noChangeArrowheads="1"/>
          </p:cNvSpPr>
          <p:nvPr/>
        </p:nvSpPr>
        <p:spPr bwMode="auto">
          <a:xfrm>
            <a:off x="7689850" y="6242050"/>
            <a:ext cx="1073150" cy="466725"/>
          </a:xfrm>
          <a:prstGeom prst="rect">
            <a:avLst/>
          </a:prstGeom>
          <a:solidFill>
            <a:srgbClr val="FAFD00"/>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Turkey</a:t>
            </a:r>
          </a:p>
        </p:txBody>
      </p:sp>
      <p:sp>
        <p:nvSpPr>
          <p:cNvPr id="4289" name="Rectangle 193"/>
          <p:cNvSpPr>
            <a:spLocks noChangeArrowheads="1"/>
          </p:cNvSpPr>
          <p:nvPr/>
        </p:nvSpPr>
        <p:spPr bwMode="auto">
          <a:xfrm>
            <a:off x="1192213" y="49213"/>
            <a:ext cx="1208087" cy="466725"/>
          </a:xfrm>
          <a:prstGeom prst="rect">
            <a:avLst/>
          </a:prstGeom>
          <a:solidFill>
            <a:srgbClr val="F39FD1"/>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England</a:t>
            </a:r>
          </a:p>
        </p:txBody>
      </p:sp>
      <p:sp>
        <p:nvSpPr>
          <p:cNvPr id="4290" name="Rectangle 194"/>
          <p:cNvSpPr>
            <a:spLocks noChangeArrowheads="1"/>
          </p:cNvSpPr>
          <p:nvPr/>
        </p:nvSpPr>
        <p:spPr bwMode="auto">
          <a:xfrm>
            <a:off x="7897813" y="3402013"/>
            <a:ext cx="1006475" cy="466725"/>
          </a:xfrm>
          <a:prstGeom prst="rect">
            <a:avLst/>
          </a:prstGeom>
          <a:solidFill>
            <a:srgbClr val="B760F9"/>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Russia</a:t>
            </a:r>
          </a:p>
        </p:txBody>
      </p:sp>
      <p:sp>
        <p:nvSpPr>
          <p:cNvPr id="4291" name="Rectangle 195"/>
          <p:cNvSpPr>
            <a:spLocks noChangeArrowheads="1"/>
          </p:cNvSpPr>
          <p:nvPr/>
        </p:nvSpPr>
        <p:spPr bwMode="auto">
          <a:xfrm>
            <a:off x="3575050" y="6397625"/>
            <a:ext cx="750888" cy="466725"/>
          </a:xfrm>
          <a:prstGeom prst="rect">
            <a:avLst/>
          </a:prstGeom>
          <a:solidFill>
            <a:srgbClr val="00AE00"/>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Italy</a:t>
            </a:r>
          </a:p>
        </p:txBody>
      </p:sp>
      <p:sp>
        <p:nvSpPr>
          <p:cNvPr id="4292" name="Rectangle 196"/>
          <p:cNvSpPr>
            <a:spLocks noChangeArrowheads="1"/>
          </p:cNvSpPr>
          <p:nvPr/>
        </p:nvSpPr>
        <p:spPr bwMode="auto">
          <a:xfrm>
            <a:off x="5480050" y="6397625"/>
            <a:ext cx="1090613" cy="466725"/>
          </a:xfrm>
          <a:prstGeom prst="rect">
            <a:avLst/>
          </a:prstGeom>
          <a:solidFill>
            <a:srgbClr val="E5405D"/>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Austria</a:t>
            </a:r>
          </a:p>
        </p:txBody>
      </p:sp>
      <p:sp>
        <p:nvSpPr>
          <p:cNvPr id="4293" name="Rectangle 197"/>
          <p:cNvSpPr>
            <a:spLocks noChangeArrowheads="1"/>
          </p:cNvSpPr>
          <p:nvPr/>
        </p:nvSpPr>
        <p:spPr bwMode="auto">
          <a:xfrm>
            <a:off x="-6350" y="3498850"/>
            <a:ext cx="1022350" cy="466725"/>
          </a:xfrm>
          <a:prstGeom prst="rect">
            <a:avLst/>
          </a:prstGeom>
          <a:solidFill>
            <a:srgbClr val="063DE8"/>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France</a:t>
            </a:r>
          </a:p>
        </p:txBody>
      </p:sp>
      <p:sp>
        <p:nvSpPr>
          <p:cNvPr id="4294" name="Rectangle 198"/>
          <p:cNvSpPr>
            <a:spLocks noChangeArrowheads="1"/>
          </p:cNvSpPr>
          <p:nvPr/>
        </p:nvSpPr>
        <p:spPr bwMode="auto">
          <a:xfrm>
            <a:off x="2660650" y="69850"/>
            <a:ext cx="1549400" cy="466725"/>
          </a:xfrm>
          <a:prstGeom prst="rect">
            <a:avLst/>
          </a:prstGeom>
          <a:solidFill>
            <a:schemeClr val="bg2"/>
          </a:solidFill>
          <a:ln w="12700">
            <a:noFill/>
            <a:miter lim="800000"/>
            <a:headEnd/>
            <a:tailEnd/>
          </a:ln>
          <a:effectLst/>
        </p:spPr>
        <p:txBody>
          <a:bodyPr lIns="90488" tIns="44450" rIns="90488" bIns="44450">
            <a:spAutoFit/>
          </a:bodyPr>
          <a:lstStyle/>
          <a:p>
            <a:pPr defTabSz="762000"/>
            <a:r>
              <a:rPr lang="en-US">
                <a:latin typeface="Arial Rounded MT Bold" pitchFamily="34" charset="0"/>
              </a:rPr>
              <a:t>Germany</a:t>
            </a:r>
          </a:p>
        </p:txBody>
      </p:sp>
      <p:sp>
        <p:nvSpPr>
          <p:cNvPr id="4295" name="Oval 199"/>
          <p:cNvSpPr>
            <a:spLocks noChangeArrowheads="1"/>
          </p:cNvSpPr>
          <p:nvPr/>
        </p:nvSpPr>
        <p:spPr bwMode="auto">
          <a:xfrm>
            <a:off x="6019800" y="5715000"/>
            <a:ext cx="203200" cy="203200"/>
          </a:xfrm>
          <a:prstGeom prst="ellipse">
            <a:avLst/>
          </a:prstGeom>
          <a:solidFill>
            <a:srgbClr val="FAFD00"/>
          </a:solidFill>
          <a:ln w="25400">
            <a:solidFill>
              <a:schemeClr val="tx1"/>
            </a:solidFill>
            <a:round/>
            <a:headEnd/>
            <a:tailEnd/>
          </a:ln>
          <a:effectLst/>
        </p:spPr>
        <p:txBody>
          <a:bodyPr wrap="none" anchor="ctr"/>
          <a:lstStyle/>
          <a:p>
            <a:endParaRPr lang="en-US"/>
          </a:p>
        </p:txBody>
      </p:sp>
      <p:sp>
        <p:nvSpPr>
          <p:cNvPr id="4296" name="Freeform 200"/>
          <p:cNvSpPr>
            <a:spLocks/>
          </p:cNvSpPr>
          <p:nvPr/>
        </p:nvSpPr>
        <p:spPr bwMode="auto">
          <a:xfrm>
            <a:off x="3810000" y="5638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0AE00"/>
          </a:solidFill>
          <a:ln w="25400" cap="rnd" cmpd="sng">
            <a:solidFill>
              <a:schemeClr val="tx1"/>
            </a:solidFill>
            <a:prstDash val="solid"/>
            <a:round/>
            <a:headEnd type="none" w="med" len="med"/>
            <a:tailEnd type="none" w="med" len="med"/>
          </a:ln>
          <a:effectLst/>
        </p:spPr>
        <p:txBody>
          <a:bodyPr/>
          <a:lstStyle/>
          <a:p>
            <a:endParaRPr lang="en-US"/>
          </a:p>
        </p:txBody>
      </p:sp>
      <p:sp>
        <p:nvSpPr>
          <p:cNvPr id="4297" name="Oval 201"/>
          <p:cNvSpPr>
            <a:spLocks noChangeArrowheads="1"/>
          </p:cNvSpPr>
          <p:nvPr/>
        </p:nvSpPr>
        <p:spPr bwMode="auto">
          <a:xfrm>
            <a:off x="3581400" y="33528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4298" name="Freeform 202"/>
          <p:cNvSpPr>
            <a:spLocks/>
          </p:cNvSpPr>
          <p:nvPr/>
        </p:nvSpPr>
        <p:spPr bwMode="auto">
          <a:xfrm>
            <a:off x="1828800" y="3733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63DE8"/>
          </a:solidFill>
          <a:ln w="25400" cap="rnd" cmpd="sng">
            <a:solidFill>
              <a:schemeClr val="tx1"/>
            </a:solidFill>
            <a:prstDash val="solid"/>
            <a:round/>
            <a:headEnd type="none" w="med" len="med"/>
            <a:tailEnd type="none" w="med" len="med"/>
          </a:ln>
          <a:effectLst/>
        </p:spPr>
        <p:txBody>
          <a:bodyPr/>
          <a:lstStyle/>
          <a:p>
            <a:endParaRPr lang="en-US"/>
          </a:p>
        </p:txBody>
      </p:sp>
      <p:sp>
        <p:nvSpPr>
          <p:cNvPr id="4299" name="Oval 203"/>
          <p:cNvSpPr>
            <a:spLocks noChangeArrowheads="1"/>
          </p:cNvSpPr>
          <p:nvPr/>
        </p:nvSpPr>
        <p:spPr bwMode="auto">
          <a:xfrm>
            <a:off x="2209800" y="38862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4300" name="Oval 204"/>
          <p:cNvSpPr>
            <a:spLocks noChangeArrowheads="1"/>
          </p:cNvSpPr>
          <p:nvPr/>
        </p:nvSpPr>
        <p:spPr bwMode="auto">
          <a:xfrm>
            <a:off x="1905000" y="2438400"/>
            <a:ext cx="203200" cy="203200"/>
          </a:xfrm>
          <a:prstGeom prst="ellipse">
            <a:avLst/>
          </a:prstGeom>
          <a:solidFill>
            <a:srgbClr val="F39FD1"/>
          </a:solidFill>
          <a:ln w="25400">
            <a:solidFill>
              <a:schemeClr val="tx1"/>
            </a:solidFill>
            <a:round/>
            <a:headEnd/>
            <a:tailEnd/>
          </a:ln>
          <a:effectLst/>
        </p:spPr>
        <p:txBody>
          <a:bodyPr wrap="none" anchor="ctr"/>
          <a:lstStyle/>
          <a:p>
            <a:endParaRPr lang="en-US"/>
          </a:p>
        </p:txBody>
      </p:sp>
      <p:sp>
        <p:nvSpPr>
          <p:cNvPr id="4301" name="Freeform 205"/>
          <p:cNvSpPr>
            <a:spLocks/>
          </p:cNvSpPr>
          <p:nvPr/>
        </p:nvSpPr>
        <p:spPr bwMode="auto">
          <a:xfrm>
            <a:off x="2209800" y="19812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4302" name="Freeform 206"/>
          <p:cNvSpPr>
            <a:spLocks/>
          </p:cNvSpPr>
          <p:nvPr/>
        </p:nvSpPr>
        <p:spPr bwMode="auto">
          <a:xfrm>
            <a:off x="3886200" y="46482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C0128"/>
          </a:solidFill>
          <a:ln w="25400" cap="rnd" cmpd="sng">
            <a:solidFill>
              <a:schemeClr val="tx1"/>
            </a:solidFill>
            <a:prstDash val="solid"/>
            <a:round/>
            <a:headEnd type="none" w="med" len="med"/>
            <a:tailEnd type="none" w="med" len="med"/>
          </a:ln>
          <a:effectLst/>
        </p:spPr>
        <p:txBody>
          <a:bodyPr/>
          <a:lstStyle/>
          <a:p>
            <a:endParaRPr lang="en-US"/>
          </a:p>
        </p:txBody>
      </p:sp>
      <p:sp>
        <p:nvSpPr>
          <p:cNvPr id="4303" name="Oval 207"/>
          <p:cNvSpPr>
            <a:spLocks noChangeArrowheads="1"/>
          </p:cNvSpPr>
          <p:nvPr/>
        </p:nvSpPr>
        <p:spPr bwMode="auto">
          <a:xfrm>
            <a:off x="3352800" y="4495800"/>
            <a:ext cx="203200" cy="203200"/>
          </a:xfrm>
          <a:prstGeom prst="ellipse">
            <a:avLst/>
          </a:prstGeom>
          <a:solidFill>
            <a:srgbClr val="00AE00"/>
          </a:solidFill>
          <a:ln w="25400">
            <a:solidFill>
              <a:schemeClr val="tx1"/>
            </a:solidFill>
            <a:round/>
            <a:headEnd/>
            <a:tailEnd/>
          </a:ln>
          <a:effectLst/>
        </p:spPr>
        <p:txBody>
          <a:bodyPr wrap="none" anchor="ctr"/>
          <a:lstStyle/>
          <a:p>
            <a:endParaRPr lang="en-US"/>
          </a:p>
        </p:txBody>
      </p:sp>
      <p:sp>
        <p:nvSpPr>
          <p:cNvPr id="4304" name="Freeform 208"/>
          <p:cNvSpPr>
            <a:spLocks/>
          </p:cNvSpPr>
          <p:nvPr/>
        </p:nvSpPr>
        <p:spPr bwMode="auto">
          <a:xfrm>
            <a:off x="6096000" y="3962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B760F9"/>
          </a:solidFill>
          <a:ln w="25400" cap="rnd" cmpd="sng">
            <a:solidFill>
              <a:schemeClr val="tx1"/>
            </a:solidFill>
            <a:prstDash val="solid"/>
            <a:round/>
            <a:headEnd type="none" w="med" len="med"/>
            <a:tailEnd type="none" w="med" len="med"/>
          </a:ln>
          <a:effectLst/>
        </p:spPr>
        <p:txBody>
          <a:bodyPr/>
          <a:lstStyle/>
          <a:p>
            <a:endParaRPr lang="en-US"/>
          </a:p>
        </p:txBody>
      </p:sp>
      <p:sp>
        <p:nvSpPr>
          <p:cNvPr id="4305" name="Freeform 209"/>
          <p:cNvSpPr>
            <a:spLocks/>
          </p:cNvSpPr>
          <p:nvPr/>
        </p:nvSpPr>
        <p:spPr bwMode="auto">
          <a:xfrm>
            <a:off x="5410200" y="21336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B760F9"/>
          </a:solidFill>
          <a:ln w="25400" cap="rnd" cmpd="sng">
            <a:solidFill>
              <a:schemeClr val="tx1"/>
            </a:solidFill>
            <a:prstDash val="solid"/>
            <a:round/>
            <a:headEnd type="none" w="med" len="med"/>
            <a:tailEnd type="none" w="med" len="med"/>
          </a:ln>
          <a:effectLst/>
        </p:spPr>
        <p:txBody>
          <a:bodyPr/>
          <a:lstStyle/>
          <a:p>
            <a:endParaRPr lang="en-US"/>
          </a:p>
        </p:txBody>
      </p:sp>
      <p:sp>
        <p:nvSpPr>
          <p:cNvPr id="4306" name="Oval 210"/>
          <p:cNvSpPr>
            <a:spLocks noChangeArrowheads="1"/>
          </p:cNvSpPr>
          <p:nvPr/>
        </p:nvSpPr>
        <p:spPr bwMode="auto">
          <a:xfrm>
            <a:off x="4648200" y="3581400"/>
            <a:ext cx="203200" cy="203200"/>
          </a:xfrm>
          <a:prstGeom prst="ellipse">
            <a:avLst/>
          </a:prstGeom>
          <a:solidFill>
            <a:srgbClr val="B760F9"/>
          </a:solidFill>
          <a:ln w="25400">
            <a:solidFill>
              <a:schemeClr val="tx1"/>
            </a:solidFill>
            <a:round/>
            <a:headEnd/>
            <a:tailEnd/>
          </a:ln>
          <a:effectLst/>
        </p:spPr>
        <p:txBody>
          <a:bodyPr wrap="none" anchor="ctr"/>
          <a:lstStyle/>
          <a:p>
            <a:endParaRPr lang="en-US"/>
          </a:p>
        </p:txBody>
      </p:sp>
      <p:sp>
        <p:nvSpPr>
          <p:cNvPr id="4307" name="Oval 211"/>
          <p:cNvSpPr>
            <a:spLocks noChangeArrowheads="1"/>
          </p:cNvSpPr>
          <p:nvPr/>
        </p:nvSpPr>
        <p:spPr bwMode="auto">
          <a:xfrm>
            <a:off x="3276600" y="38100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Tree>
    <p:extLst>
      <p:ext uri="{BB962C8B-B14F-4D97-AF65-F5344CB8AC3E}">
        <p14:creationId xmlns:p14="http://schemas.microsoft.com/office/powerpoint/2010/main" val="22531387"/>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2550" y="844550"/>
            <a:ext cx="749300" cy="368300"/>
          </a:xfrm>
          <a:prstGeom prst="rect">
            <a:avLst/>
          </a:prstGeom>
          <a:solidFill>
            <a:srgbClr val="618FFD"/>
          </a:solidFill>
          <a:ln w="12700">
            <a:solidFill>
              <a:schemeClr val="tx1"/>
            </a:solidFill>
            <a:miter lim="800000"/>
            <a:headEnd/>
            <a:tailEnd/>
          </a:ln>
          <a:effectLst/>
        </p:spPr>
        <p:txBody>
          <a:bodyPr wrap="none" anchor="ctr"/>
          <a:lstStyle/>
          <a:p>
            <a:endParaRPr lang="en-US"/>
          </a:p>
        </p:txBody>
      </p:sp>
      <p:sp>
        <p:nvSpPr>
          <p:cNvPr id="6147" name="Rectangle 3"/>
          <p:cNvSpPr>
            <a:spLocks noChangeArrowheads="1"/>
          </p:cNvSpPr>
          <p:nvPr/>
        </p:nvSpPr>
        <p:spPr bwMode="auto">
          <a:xfrm>
            <a:off x="82550" y="1225550"/>
            <a:ext cx="749300" cy="3683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48" name="Rectangle 4"/>
          <p:cNvSpPr>
            <a:spLocks noChangeArrowheads="1"/>
          </p:cNvSpPr>
          <p:nvPr/>
        </p:nvSpPr>
        <p:spPr bwMode="auto">
          <a:xfrm>
            <a:off x="82550" y="1606550"/>
            <a:ext cx="749300" cy="368300"/>
          </a:xfrm>
          <a:prstGeom prst="rect">
            <a:avLst/>
          </a:prstGeom>
          <a:solidFill>
            <a:srgbClr val="60C900"/>
          </a:solidFill>
          <a:ln w="12700">
            <a:solidFill>
              <a:schemeClr val="tx1"/>
            </a:solidFill>
            <a:miter lim="800000"/>
            <a:headEnd/>
            <a:tailEnd/>
          </a:ln>
          <a:effectLst/>
        </p:spPr>
        <p:txBody>
          <a:bodyPr wrap="none" anchor="ctr"/>
          <a:lstStyle/>
          <a:p>
            <a:endParaRPr lang="en-US"/>
          </a:p>
        </p:txBody>
      </p:sp>
      <p:sp>
        <p:nvSpPr>
          <p:cNvPr id="6149" name="Rectangle 5"/>
          <p:cNvSpPr>
            <a:spLocks noChangeArrowheads="1"/>
          </p:cNvSpPr>
          <p:nvPr/>
        </p:nvSpPr>
        <p:spPr bwMode="auto">
          <a:xfrm>
            <a:off x="82550" y="1987550"/>
            <a:ext cx="749300" cy="368300"/>
          </a:xfrm>
          <a:prstGeom prst="rect">
            <a:avLst/>
          </a:prstGeom>
          <a:solidFill>
            <a:srgbClr val="D49FFF"/>
          </a:solidFill>
          <a:ln w="12700">
            <a:solidFill>
              <a:schemeClr val="tx1"/>
            </a:solidFill>
            <a:miter lim="800000"/>
            <a:headEnd/>
            <a:tailEnd/>
          </a:ln>
          <a:effectLst/>
        </p:spPr>
        <p:txBody>
          <a:bodyPr wrap="none" anchor="ctr"/>
          <a:lstStyle/>
          <a:p>
            <a:endParaRPr lang="en-US"/>
          </a:p>
        </p:txBody>
      </p:sp>
      <p:sp>
        <p:nvSpPr>
          <p:cNvPr id="6150" name="Rectangle 6"/>
          <p:cNvSpPr>
            <a:spLocks noChangeArrowheads="1"/>
          </p:cNvSpPr>
          <p:nvPr/>
        </p:nvSpPr>
        <p:spPr bwMode="auto">
          <a:xfrm>
            <a:off x="82550" y="2368550"/>
            <a:ext cx="749300" cy="368300"/>
          </a:xfrm>
          <a:prstGeom prst="rect">
            <a:avLst/>
          </a:prstGeom>
          <a:solidFill>
            <a:srgbClr val="FCFEB9"/>
          </a:solidFill>
          <a:ln w="12700">
            <a:solidFill>
              <a:schemeClr val="tx1"/>
            </a:solidFill>
            <a:miter lim="800000"/>
            <a:headEnd/>
            <a:tailEnd/>
          </a:ln>
          <a:effectLst/>
        </p:spPr>
        <p:txBody>
          <a:bodyPr wrap="none" anchor="ctr"/>
          <a:lstStyle/>
          <a:p>
            <a:endParaRPr lang="en-US"/>
          </a:p>
        </p:txBody>
      </p:sp>
      <p:sp>
        <p:nvSpPr>
          <p:cNvPr id="6151" name="Rectangle 7"/>
          <p:cNvSpPr>
            <a:spLocks noChangeArrowheads="1"/>
          </p:cNvSpPr>
          <p:nvPr/>
        </p:nvSpPr>
        <p:spPr bwMode="auto">
          <a:xfrm>
            <a:off x="82550" y="463550"/>
            <a:ext cx="749300" cy="368300"/>
          </a:xfrm>
          <a:prstGeom prst="rect">
            <a:avLst/>
          </a:prstGeom>
          <a:solidFill>
            <a:srgbClr val="FDC0E5"/>
          </a:solidFill>
          <a:ln w="12700">
            <a:solidFill>
              <a:schemeClr val="tx1"/>
            </a:solidFill>
            <a:miter lim="800000"/>
            <a:headEnd/>
            <a:tailEnd/>
          </a:ln>
          <a:effectLst/>
        </p:spPr>
        <p:txBody>
          <a:bodyPr wrap="none" anchor="ctr"/>
          <a:lstStyle/>
          <a:p>
            <a:endParaRPr lang="en-US"/>
          </a:p>
        </p:txBody>
      </p:sp>
      <p:sp>
        <p:nvSpPr>
          <p:cNvPr id="6152" name="Rectangle 8"/>
          <p:cNvSpPr>
            <a:spLocks noChangeArrowheads="1"/>
          </p:cNvSpPr>
          <p:nvPr/>
        </p:nvSpPr>
        <p:spPr bwMode="auto">
          <a:xfrm>
            <a:off x="82550" y="82550"/>
            <a:ext cx="749300" cy="368300"/>
          </a:xfrm>
          <a:prstGeom prst="rect">
            <a:avLst/>
          </a:prstGeom>
          <a:solidFill>
            <a:srgbClr val="F76681"/>
          </a:solidFill>
          <a:ln w="12700">
            <a:solidFill>
              <a:schemeClr val="tx1"/>
            </a:solidFill>
            <a:miter lim="800000"/>
            <a:headEnd/>
            <a:tailEnd/>
          </a:ln>
          <a:effectLst/>
        </p:spPr>
        <p:txBody>
          <a:bodyPr wrap="none" anchor="ctr"/>
          <a:lstStyle/>
          <a:p>
            <a:endParaRPr lang="en-US"/>
          </a:p>
        </p:txBody>
      </p:sp>
      <p:sp>
        <p:nvSpPr>
          <p:cNvPr id="6153" name="Freeform 9" descr="Dark upward diagonal"/>
          <p:cNvSpPr>
            <a:spLocks/>
          </p:cNvSpPr>
          <p:nvPr/>
        </p:nvSpPr>
        <p:spPr bwMode="auto">
          <a:xfrm>
            <a:off x="1295400" y="2286000"/>
            <a:ext cx="611188" cy="534988"/>
          </a:xfrm>
          <a:custGeom>
            <a:avLst/>
            <a:gdLst/>
            <a:ahLst/>
            <a:cxnLst>
              <a:cxn ang="0">
                <a:pos x="0" y="288"/>
              </a:cxn>
              <a:cxn ang="0">
                <a:pos x="0" y="336"/>
              </a:cxn>
              <a:cxn ang="0">
                <a:pos x="240" y="336"/>
              </a:cxn>
              <a:cxn ang="0">
                <a:pos x="384" y="144"/>
              </a:cxn>
              <a:cxn ang="0">
                <a:pos x="336" y="96"/>
              </a:cxn>
              <a:cxn ang="0">
                <a:pos x="288" y="96"/>
              </a:cxn>
              <a:cxn ang="0">
                <a:pos x="336" y="0"/>
              </a:cxn>
              <a:cxn ang="0">
                <a:pos x="192" y="48"/>
              </a:cxn>
              <a:cxn ang="0">
                <a:pos x="240" y="48"/>
              </a:cxn>
              <a:cxn ang="0">
                <a:pos x="96" y="48"/>
              </a:cxn>
              <a:cxn ang="0">
                <a:pos x="96" y="144"/>
              </a:cxn>
              <a:cxn ang="0">
                <a:pos x="0" y="288"/>
              </a:cxn>
            </a:cxnLst>
            <a:rect l="0" t="0" r="r" b="b"/>
            <a:pathLst>
              <a:path w="385" h="337">
                <a:moveTo>
                  <a:pt x="0" y="288"/>
                </a:moveTo>
                <a:lnTo>
                  <a:pt x="0" y="336"/>
                </a:lnTo>
                <a:lnTo>
                  <a:pt x="240" y="336"/>
                </a:lnTo>
                <a:lnTo>
                  <a:pt x="384" y="144"/>
                </a:lnTo>
                <a:lnTo>
                  <a:pt x="336" y="96"/>
                </a:lnTo>
                <a:lnTo>
                  <a:pt x="288" y="96"/>
                </a:lnTo>
                <a:lnTo>
                  <a:pt x="336" y="0"/>
                </a:lnTo>
                <a:lnTo>
                  <a:pt x="192" y="48"/>
                </a:lnTo>
                <a:lnTo>
                  <a:pt x="240" y="48"/>
                </a:lnTo>
                <a:lnTo>
                  <a:pt x="96" y="48"/>
                </a:lnTo>
                <a:lnTo>
                  <a:pt x="96" y="144"/>
                </a:lnTo>
                <a:lnTo>
                  <a:pt x="0" y="288"/>
                </a:lnTo>
              </a:path>
            </a:pathLst>
          </a:custGeom>
          <a:pattFill prst="dkUpDiag">
            <a:fgClr>
              <a:schemeClr val="tx1"/>
            </a:fgClr>
            <a:bgClr>
              <a:schemeClr val="bg1"/>
            </a:bgClr>
          </a:pattFill>
          <a:ln w="12700" cap="rnd" cmpd="sng">
            <a:solidFill>
              <a:schemeClr val="tx1"/>
            </a:solidFill>
            <a:prstDash val="solid"/>
            <a:round/>
            <a:headEnd type="none" w="med" len="med"/>
            <a:tailEnd type="none" w="med" len="med"/>
          </a:ln>
          <a:effectLst/>
        </p:spPr>
        <p:txBody>
          <a:bodyPr/>
          <a:lstStyle/>
          <a:p>
            <a:endParaRPr lang="en-US"/>
          </a:p>
        </p:txBody>
      </p:sp>
      <p:grpSp>
        <p:nvGrpSpPr>
          <p:cNvPr id="2" name="Group 20"/>
          <p:cNvGrpSpPr>
            <a:grpSpLocks/>
          </p:cNvGrpSpPr>
          <p:nvPr/>
        </p:nvGrpSpPr>
        <p:grpSpPr bwMode="auto">
          <a:xfrm>
            <a:off x="3124200" y="220663"/>
            <a:ext cx="1982788" cy="2143125"/>
            <a:chOff x="1968" y="139"/>
            <a:chExt cx="1249" cy="1350"/>
          </a:xfrm>
        </p:grpSpPr>
        <p:sp>
          <p:nvSpPr>
            <p:cNvPr id="6154" name="Freeform 10"/>
            <p:cNvSpPr>
              <a:spLocks/>
            </p:cNvSpPr>
            <p:nvPr/>
          </p:nvSpPr>
          <p:spPr bwMode="auto">
            <a:xfrm>
              <a:off x="1968" y="144"/>
              <a:ext cx="1249" cy="1345"/>
            </a:xfrm>
            <a:custGeom>
              <a:avLst/>
              <a:gdLst/>
              <a:ahLst/>
              <a:cxnLst>
                <a:cxn ang="0">
                  <a:pos x="336" y="1296"/>
                </a:cxn>
                <a:cxn ang="0">
                  <a:pos x="432" y="1152"/>
                </a:cxn>
                <a:cxn ang="0">
                  <a:pos x="384" y="960"/>
                </a:cxn>
                <a:cxn ang="0">
                  <a:pos x="432" y="768"/>
                </a:cxn>
                <a:cxn ang="0">
                  <a:pos x="528" y="768"/>
                </a:cxn>
                <a:cxn ang="0">
                  <a:pos x="528" y="672"/>
                </a:cxn>
                <a:cxn ang="0">
                  <a:pos x="576" y="528"/>
                </a:cxn>
                <a:cxn ang="0">
                  <a:pos x="768" y="288"/>
                </a:cxn>
                <a:cxn ang="0">
                  <a:pos x="864" y="240"/>
                </a:cxn>
                <a:cxn ang="0">
                  <a:pos x="816" y="240"/>
                </a:cxn>
                <a:cxn ang="0">
                  <a:pos x="864" y="192"/>
                </a:cxn>
                <a:cxn ang="0">
                  <a:pos x="912" y="288"/>
                </a:cxn>
                <a:cxn ang="0">
                  <a:pos x="960" y="240"/>
                </a:cxn>
                <a:cxn ang="0">
                  <a:pos x="1008" y="288"/>
                </a:cxn>
                <a:cxn ang="0">
                  <a:pos x="1056" y="192"/>
                </a:cxn>
                <a:cxn ang="0">
                  <a:pos x="1056" y="144"/>
                </a:cxn>
                <a:cxn ang="0">
                  <a:pos x="1104" y="96"/>
                </a:cxn>
                <a:cxn ang="0">
                  <a:pos x="1152" y="144"/>
                </a:cxn>
                <a:cxn ang="0">
                  <a:pos x="1200" y="192"/>
                </a:cxn>
                <a:cxn ang="0">
                  <a:pos x="1248" y="96"/>
                </a:cxn>
                <a:cxn ang="0">
                  <a:pos x="1248" y="48"/>
                </a:cxn>
                <a:cxn ang="0">
                  <a:pos x="1152" y="0"/>
                </a:cxn>
                <a:cxn ang="0">
                  <a:pos x="1104" y="48"/>
                </a:cxn>
                <a:cxn ang="0">
                  <a:pos x="1104" y="0"/>
                </a:cxn>
                <a:cxn ang="0">
                  <a:pos x="1008" y="96"/>
                </a:cxn>
                <a:cxn ang="0">
                  <a:pos x="1008" y="0"/>
                </a:cxn>
                <a:cxn ang="0">
                  <a:pos x="960" y="96"/>
                </a:cxn>
                <a:cxn ang="0">
                  <a:pos x="960" y="144"/>
                </a:cxn>
                <a:cxn ang="0">
                  <a:pos x="912" y="96"/>
                </a:cxn>
                <a:cxn ang="0">
                  <a:pos x="816" y="192"/>
                </a:cxn>
                <a:cxn ang="0">
                  <a:pos x="768" y="144"/>
                </a:cxn>
                <a:cxn ang="0">
                  <a:pos x="672" y="192"/>
                </a:cxn>
                <a:cxn ang="0">
                  <a:pos x="672" y="288"/>
                </a:cxn>
                <a:cxn ang="0">
                  <a:pos x="624" y="336"/>
                </a:cxn>
                <a:cxn ang="0">
                  <a:pos x="480" y="528"/>
                </a:cxn>
                <a:cxn ang="0">
                  <a:pos x="336" y="768"/>
                </a:cxn>
                <a:cxn ang="0">
                  <a:pos x="432" y="720"/>
                </a:cxn>
                <a:cxn ang="0">
                  <a:pos x="384" y="768"/>
                </a:cxn>
                <a:cxn ang="0">
                  <a:pos x="240" y="816"/>
                </a:cxn>
                <a:cxn ang="0">
                  <a:pos x="48" y="912"/>
                </a:cxn>
                <a:cxn ang="0">
                  <a:pos x="0" y="1104"/>
                </a:cxn>
                <a:cxn ang="0">
                  <a:pos x="96" y="1104"/>
                </a:cxn>
                <a:cxn ang="0">
                  <a:pos x="48" y="1104"/>
                </a:cxn>
                <a:cxn ang="0">
                  <a:pos x="0" y="1248"/>
                </a:cxn>
                <a:cxn ang="0">
                  <a:pos x="48" y="1344"/>
                </a:cxn>
                <a:cxn ang="0">
                  <a:pos x="96" y="1344"/>
                </a:cxn>
                <a:cxn ang="0">
                  <a:pos x="192" y="1344"/>
                </a:cxn>
                <a:cxn ang="0">
                  <a:pos x="288" y="1200"/>
                </a:cxn>
                <a:cxn ang="0">
                  <a:pos x="336" y="1296"/>
                </a:cxn>
              </a:cxnLst>
              <a:rect l="0" t="0" r="r" b="b"/>
              <a:pathLst>
                <a:path w="1249" h="1345">
                  <a:moveTo>
                    <a:pt x="336" y="1296"/>
                  </a:moveTo>
                  <a:lnTo>
                    <a:pt x="432" y="1152"/>
                  </a:lnTo>
                  <a:lnTo>
                    <a:pt x="384" y="960"/>
                  </a:lnTo>
                  <a:lnTo>
                    <a:pt x="432" y="768"/>
                  </a:lnTo>
                  <a:lnTo>
                    <a:pt x="528" y="768"/>
                  </a:lnTo>
                  <a:lnTo>
                    <a:pt x="528" y="672"/>
                  </a:lnTo>
                  <a:lnTo>
                    <a:pt x="576" y="528"/>
                  </a:lnTo>
                  <a:lnTo>
                    <a:pt x="768" y="288"/>
                  </a:lnTo>
                  <a:lnTo>
                    <a:pt x="864" y="240"/>
                  </a:lnTo>
                  <a:lnTo>
                    <a:pt x="816" y="240"/>
                  </a:lnTo>
                  <a:lnTo>
                    <a:pt x="864" y="192"/>
                  </a:lnTo>
                  <a:lnTo>
                    <a:pt x="912" y="288"/>
                  </a:lnTo>
                  <a:lnTo>
                    <a:pt x="960" y="240"/>
                  </a:lnTo>
                  <a:lnTo>
                    <a:pt x="1008" y="288"/>
                  </a:lnTo>
                  <a:lnTo>
                    <a:pt x="1056" y="192"/>
                  </a:lnTo>
                  <a:lnTo>
                    <a:pt x="1056" y="144"/>
                  </a:lnTo>
                  <a:lnTo>
                    <a:pt x="1104" y="96"/>
                  </a:lnTo>
                  <a:lnTo>
                    <a:pt x="1152" y="144"/>
                  </a:lnTo>
                  <a:lnTo>
                    <a:pt x="1200" y="192"/>
                  </a:lnTo>
                  <a:lnTo>
                    <a:pt x="1248" y="96"/>
                  </a:lnTo>
                  <a:lnTo>
                    <a:pt x="1248" y="48"/>
                  </a:lnTo>
                  <a:lnTo>
                    <a:pt x="1152" y="0"/>
                  </a:lnTo>
                  <a:lnTo>
                    <a:pt x="1104" y="48"/>
                  </a:lnTo>
                  <a:lnTo>
                    <a:pt x="1104" y="0"/>
                  </a:lnTo>
                  <a:lnTo>
                    <a:pt x="1008" y="96"/>
                  </a:lnTo>
                  <a:lnTo>
                    <a:pt x="1008" y="0"/>
                  </a:lnTo>
                  <a:lnTo>
                    <a:pt x="960" y="96"/>
                  </a:lnTo>
                  <a:lnTo>
                    <a:pt x="960" y="144"/>
                  </a:lnTo>
                  <a:lnTo>
                    <a:pt x="912" y="96"/>
                  </a:lnTo>
                  <a:lnTo>
                    <a:pt x="816" y="192"/>
                  </a:lnTo>
                  <a:lnTo>
                    <a:pt x="768" y="144"/>
                  </a:lnTo>
                  <a:lnTo>
                    <a:pt x="672" y="192"/>
                  </a:lnTo>
                  <a:lnTo>
                    <a:pt x="672" y="288"/>
                  </a:lnTo>
                  <a:lnTo>
                    <a:pt x="624" y="336"/>
                  </a:lnTo>
                  <a:lnTo>
                    <a:pt x="480" y="528"/>
                  </a:lnTo>
                  <a:lnTo>
                    <a:pt x="336" y="768"/>
                  </a:lnTo>
                  <a:lnTo>
                    <a:pt x="432" y="720"/>
                  </a:lnTo>
                  <a:lnTo>
                    <a:pt x="384" y="768"/>
                  </a:lnTo>
                  <a:lnTo>
                    <a:pt x="240" y="816"/>
                  </a:lnTo>
                  <a:lnTo>
                    <a:pt x="48" y="912"/>
                  </a:lnTo>
                  <a:lnTo>
                    <a:pt x="0" y="1104"/>
                  </a:lnTo>
                  <a:lnTo>
                    <a:pt x="96" y="1104"/>
                  </a:lnTo>
                  <a:lnTo>
                    <a:pt x="48" y="1104"/>
                  </a:lnTo>
                  <a:lnTo>
                    <a:pt x="0" y="1248"/>
                  </a:lnTo>
                  <a:lnTo>
                    <a:pt x="48" y="1344"/>
                  </a:lnTo>
                  <a:lnTo>
                    <a:pt x="96" y="1344"/>
                  </a:lnTo>
                  <a:lnTo>
                    <a:pt x="192" y="1344"/>
                  </a:lnTo>
                  <a:lnTo>
                    <a:pt x="288" y="1200"/>
                  </a:lnTo>
                  <a:lnTo>
                    <a:pt x="336" y="1296"/>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155" name="Freeform 11"/>
            <p:cNvSpPr>
              <a:spLocks/>
            </p:cNvSpPr>
            <p:nvPr/>
          </p:nvSpPr>
          <p:spPr bwMode="auto">
            <a:xfrm>
              <a:off x="2589" y="378"/>
              <a:ext cx="38" cy="49"/>
            </a:xfrm>
            <a:custGeom>
              <a:avLst/>
              <a:gdLst/>
              <a:ahLst/>
              <a:cxnLst>
                <a:cxn ang="0">
                  <a:pos x="37" y="8"/>
                </a:cxn>
                <a:cxn ang="0">
                  <a:pos x="34" y="19"/>
                </a:cxn>
                <a:cxn ang="0">
                  <a:pos x="37" y="41"/>
                </a:cxn>
                <a:cxn ang="0">
                  <a:pos x="11" y="48"/>
                </a:cxn>
                <a:cxn ang="0">
                  <a:pos x="0" y="37"/>
                </a:cxn>
                <a:cxn ang="0">
                  <a:pos x="0" y="19"/>
                </a:cxn>
                <a:cxn ang="0">
                  <a:pos x="8" y="0"/>
                </a:cxn>
                <a:cxn ang="0">
                  <a:pos x="37" y="8"/>
                </a:cxn>
              </a:cxnLst>
              <a:rect l="0" t="0" r="r" b="b"/>
              <a:pathLst>
                <a:path w="38" h="49">
                  <a:moveTo>
                    <a:pt x="37" y="8"/>
                  </a:moveTo>
                  <a:lnTo>
                    <a:pt x="34" y="19"/>
                  </a:lnTo>
                  <a:lnTo>
                    <a:pt x="37" y="41"/>
                  </a:lnTo>
                  <a:lnTo>
                    <a:pt x="11" y="48"/>
                  </a:lnTo>
                  <a:lnTo>
                    <a:pt x="0" y="37"/>
                  </a:lnTo>
                  <a:lnTo>
                    <a:pt x="0" y="19"/>
                  </a:lnTo>
                  <a:lnTo>
                    <a:pt x="8" y="0"/>
                  </a:lnTo>
                  <a:lnTo>
                    <a:pt x="37" y="8"/>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56" name="Freeform 12"/>
            <p:cNvSpPr>
              <a:spLocks/>
            </p:cNvSpPr>
            <p:nvPr/>
          </p:nvSpPr>
          <p:spPr bwMode="auto">
            <a:xfrm>
              <a:off x="2531" y="411"/>
              <a:ext cx="34" cy="27"/>
            </a:xfrm>
            <a:custGeom>
              <a:avLst/>
              <a:gdLst/>
              <a:ahLst/>
              <a:cxnLst>
                <a:cxn ang="0">
                  <a:pos x="29" y="0"/>
                </a:cxn>
                <a:cxn ang="0">
                  <a:pos x="33" y="19"/>
                </a:cxn>
                <a:cxn ang="0">
                  <a:pos x="7" y="26"/>
                </a:cxn>
                <a:cxn ang="0">
                  <a:pos x="0" y="8"/>
                </a:cxn>
                <a:cxn ang="0">
                  <a:pos x="29" y="0"/>
                </a:cxn>
              </a:cxnLst>
              <a:rect l="0" t="0" r="r" b="b"/>
              <a:pathLst>
                <a:path w="34" h="27">
                  <a:moveTo>
                    <a:pt x="29" y="0"/>
                  </a:moveTo>
                  <a:lnTo>
                    <a:pt x="33" y="19"/>
                  </a:lnTo>
                  <a:lnTo>
                    <a:pt x="7" y="26"/>
                  </a:lnTo>
                  <a:lnTo>
                    <a:pt x="0" y="8"/>
                  </a:lnTo>
                  <a:lnTo>
                    <a:pt x="29" y="0"/>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57" name="Freeform 13"/>
            <p:cNvSpPr>
              <a:spLocks/>
            </p:cNvSpPr>
            <p:nvPr/>
          </p:nvSpPr>
          <p:spPr bwMode="auto">
            <a:xfrm>
              <a:off x="2542" y="356"/>
              <a:ext cx="41" cy="34"/>
            </a:xfrm>
            <a:custGeom>
              <a:avLst/>
              <a:gdLst/>
              <a:ahLst/>
              <a:cxnLst>
                <a:cxn ang="0">
                  <a:pos x="0" y="22"/>
                </a:cxn>
                <a:cxn ang="0">
                  <a:pos x="29" y="33"/>
                </a:cxn>
                <a:cxn ang="0">
                  <a:pos x="40" y="7"/>
                </a:cxn>
                <a:cxn ang="0">
                  <a:pos x="22" y="0"/>
                </a:cxn>
                <a:cxn ang="0">
                  <a:pos x="11" y="7"/>
                </a:cxn>
                <a:cxn ang="0">
                  <a:pos x="0" y="15"/>
                </a:cxn>
                <a:cxn ang="0">
                  <a:pos x="0" y="22"/>
                </a:cxn>
              </a:cxnLst>
              <a:rect l="0" t="0" r="r" b="b"/>
              <a:pathLst>
                <a:path w="41" h="34">
                  <a:moveTo>
                    <a:pt x="0" y="22"/>
                  </a:moveTo>
                  <a:lnTo>
                    <a:pt x="29" y="33"/>
                  </a:lnTo>
                  <a:lnTo>
                    <a:pt x="40" y="7"/>
                  </a:lnTo>
                  <a:lnTo>
                    <a:pt x="22" y="0"/>
                  </a:lnTo>
                  <a:lnTo>
                    <a:pt x="11" y="7"/>
                  </a:lnTo>
                  <a:lnTo>
                    <a:pt x="0" y="15"/>
                  </a:lnTo>
                  <a:lnTo>
                    <a:pt x="0" y="22"/>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58" name="Freeform 14"/>
            <p:cNvSpPr>
              <a:spLocks/>
            </p:cNvSpPr>
            <p:nvPr/>
          </p:nvSpPr>
          <p:spPr bwMode="auto">
            <a:xfrm>
              <a:off x="2589" y="327"/>
              <a:ext cx="31" cy="19"/>
            </a:xfrm>
            <a:custGeom>
              <a:avLst/>
              <a:gdLst/>
              <a:ahLst/>
              <a:cxnLst>
                <a:cxn ang="0">
                  <a:pos x="0" y="18"/>
                </a:cxn>
                <a:cxn ang="0">
                  <a:pos x="23" y="0"/>
                </a:cxn>
                <a:cxn ang="0">
                  <a:pos x="30" y="7"/>
                </a:cxn>
                <a:cxn ang="0">
                  <a:pos x="0" y="18"/>
                </a:cxn>
              </a:cxnLst>
              <a:rect l="0" t="0" r="r" b="b"/>
              <a:pathLst>
                <a:path w="31" h="19">
                  <a:moveTo>
                    <a:pt x="0" y="18"/>
                  </a:moveTo>
                  <a:lnTo>
                    <a:pt x="23" y="0"/>
                  </a:lnTo>
                  <a:lnTo>
                    <a:pt x="30" y="7"/>
                  </a:lnTo>
                  <a:lnTo>
                    <a:pt x="0" y="18"/>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59" name="Freeform 15"/>
            <p:cNvSpPr>
              <a:spLocks/>
            </p:cNvSpPr>
            <p:nvPr/>
          </p:nvSpPr>
          <p:spPr bwMode="auto">
            <a:xfrm>
              <a:off x="2483" y="422"/>
              <a:ext cx="23" cy="23"/>
            </a:xfrm>
            <a:custGeom>
              <a:avLst/>
              <a:gdLst/>
              <a:ahLst/>
              <a:cxnLst>
                <a:cxn ang="0">
                  <a:pos x="18" y="0"/>
                </a:cxn>
                <a:cxn ang="0">
                  <a:pos x="22" y="19"/>
                </a:cxn>
                <a:cxn ang="0">
                  <a:pos x="0" y="22"/>
                </a:cxn>
                <a:cxn ang="0">
                  <a:pos x="18" y="0"/>
                </a:cxn>
              </a:cxnLst>
              <a:rect l="0" t="0" r="r" b="b"/>
              <a:pathLst>
                <a:path w="23" h="23">
                  <a:moveTo>
                    <a:pt x="18" y="0"/>
                  </a:moveTo>
                  <a:lnTo>
                    <a:pt x="22" y="19"/>
                  </a:lnTo>
                  <a:lnTo>
                    <a:pt x="0" y="22"/>
                  </a:lnTo>
                  <a:lnTo>
                    <a:pt x="18" y="0"/>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60" name="Freeform 16"/>
            <p:cNvSpPr>
              <a:spLocks/>
            </p:cNvSpPr>
            <p:nvPr/>
          </p:nvSpPr>
          <p:spPr bwMode="auto">
            <a:xfrm>
              <a:off x="2718" y="268"/>
              <a:ext cx="42" cy="34"/>
            </a:xfrm>
            <a:custGeom>
              <a:avLst/>
              <a:gdLst/>
              <a:ahLst/>
              <a:cxnLst>
                <a:cxn ang="0">
                  <a:pos x="19" y="0"/>
                </a:cxn>
                <a:cxn ang="0">
                  <a:pos x="0" y="14"/>
                </a:cxn>
                <a:cxn ang="0">
                  <a:pos x="26" y="33"/>
                </a:cxn>
                <a:cxn ang="0">
                  <a:pos x="41" y="14"/>
                </a:cxn>
                <a:cxn ang="0">
                  <a:pos x="19" y="0"/>
                </a:cxn>
              </a:cxnLst>
              <a:rect l="0" t="0" r="r" b="b"/>
              <a:pathLst>
                <a:path w="42" h="34">
                  <a:moveTo>
                    <a:pt x="19" y="0"/>
                  </a:moveTo>
                  <a:lnTo>
                    <a:pt x="0" y="14"/>
                  </a:lnTo>
                  <a:lnTo>
                    <a:pt x="26" y="33"/>
                  </a:lnTo>
                  <a:lnTo>
                    <a:pt x="41" y="14"/>
                  </a:lnTo>
                  <a:lnTo>
                    <a:pt x="19" y="0"/>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61" name="Freeform 17"/>
            <p:cNvSpPr>
              <a:spLocks/>
            </p:cNvSpPr>
            <p:nvPr/>
          </p:nvSpPr>
          <p:spPr bwMode="auto">
            <a:xfrm>
              <a:off x="2755" y="238"/>
              <a:ext cx="42" cy="34"/>
            </a:xfrm>
            <a:custGeom>
              <a:avLst/>
              <a:gdLst/>
              <a:ahLst/>
              <a:cxnLst>
                <a:cxn ang="0">
                  <a:pos x="0" y="11"/>
                </a:cxn>
                <a:cxn ang="0">
                  <a:pos x="18" y="33"/>
                </a:cxn>
                <a:cxn ang="0">
                  <a:pos x="41" y="19"/>
                </a:cxn>
                <a:cxn ang="0">
                  <a:pos x="22" y="0"/>
                </a:cxn>
                <a:cxn ang="0">
                  <a:pos x="0" y="11"/>
                </a:cxn>
              </a:cxnLst>
              <a:rect l="0" t="0" r="r" b="b"/>
              <a:pathLst>
                <a:path w="42" h="34">
                  <a:moveTo>
                    <a:pt x="0" y="11"/>
                  </a:moveTo>
                  <a:lnTo>
                    <a:pt x="18" y="33"/>
                  </a:lnTo>
                  <a:lnTo>
                    <a:pt x="41" y="19"/>
                  </a:lnTo>
                  <a:lnTo>
                    <a:pt x="22" y="0"/>
                  </a:lnTo>
                  <a:lnTo>
                    <a:pt x="0" y="11"/>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62" name="Freeform 18"/>
            <p:cNvSpPr>
              <a:spLocks/>
            </p:cNvSpPr>
            <p:nvPr/>
          </p:nvSpPr>
          <p:spPr bwMode="auto">
            <a:xfrm>
              <a:off x="2862" y="176"/>
              <a:ext cx="60" cy="41"/>
            </a:xfrm>
            <a:custGeom>
              <a:avLst/>
              <a:gdLst/>
              <a:ahLst/>
              <a:cxnLst>
                <a:cxn ang="0">
                  <a:pos x="26" y="11"/>
                </a:cxn>
                <a:cxn ang="0">
                  <a:pos x="37" y="18"/>
                </a:cxn>
                <a:cxn ang="0">
                  <a:pos x="59" y="0"/>
                </a:cxn>
                <a:cxn ang="0">
                  <a:pos x="48" y="37"/>
                </a:cxn>
                <a:cxn ang="0">
                  <a:pos x="26" y="40"/>
                </a:cxn>
                <a:cxn ang="0">
                  <a:pos x="0" y="15"/>
                </a:cxn>
                <a:cxn ang="0">
                  <a:pos x="26" y="11"/>
                </a:cxn>
              </a:cxnLst>
              <a:rect l="0" t="0" r="r" b="b"/>
              <a:pathLst>
                <a:path w="60" h="41">
                  <a:moveTo>
                    <a:pt x="26" y="11"/>
                  </a:moveTo>
                  <a:lnTo>
                    <a:pt x="37" y="18"/>
                  </a:lnTo>
                  <a:lnTo>
                    <a:pt x="59" y="0"/>
                  </a:lnTo>
                  <a:lnTo>
                    <a:pt x="48" y="37"/>
                  </a:lnTo>
                  <a:lnTo>
                    <a:pt x="26" y="40"/>
                  </a:lnTo>
                  <a:lnTo>
                    <a:pt x="0" y="15"/>
                  </a:lnTo>
                  <a:lnTo>
                    <a:pt x="26" y="11"/>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sp>
          <p:nvSpPr>
            <p:cNvPr id="6163" name="Freeform 19"/>
            <p:cNvSpPr>
              <a:spLocks/>
            </p:cNvSpPr>
            <p:nvPr/>
          </p:nvSpPr>
          <p:spPr bwMode="auto">
            <a:xfrm>
              <a:off x="2976" y="139"/>
              <a:ext cx="30" cy="23"/>
            </a:xfrm>
            <a:custGeom>
              <a:avLst/>
              <a:gdLst/>
              <a:ahLst/>
              <a:cxnLst>
                <a:cxn ang="0">
                  <a:pos x="15" y="0"/>
                </a:cxn>
                <a:cxn ang="0">
                  <a:pos x="26" y="7"/>
                </a:cxn>
                <a:cxn ang="0">
                  <a:pos x="29" y="22"/>
                </a:cxn>
                <a:cxn ang="0">
                  <a:pos x="0" y="22"/>
                </a:cxn>
                <a:cxn ang="0">
                  <a:pos x="15" y="0"/>
                </a:cxn>
              </a:cxnLst>
              <a:rect l="0" t="0" r="r" b="b"/>
              <a:pathLst>
                <a:path w="30" h="23">
                  <a:moveTo>
                    <a:pt x="15" y="0"/>
                  </a:moveTo>
                  <a:lnTo>
                    <a:pt x="26" y="7"/>
                  </a:lnTo>
                  <a:lnTo>
                    <a:pt x="29" y="22"/>
                  </a:lnTo>
                  <a:lnTo>
                    <a:pt x="0" y="22"/>
                  </a:lnTo>
                  <a:lnTo>
                    <a:pt x="15" y="0"/>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grpSp>
      <p:sp>
        <p:nvSpPr>
          <p:cNvPr id="6165" name="Freeform 21"/>
          <p:cNvSpPr>
            <a:spLocks/>
          </p:cNvSpPr>
          <p:nvPr/>
        </p:nvSpPr>
        <p:spPr bwMode="auto">
          <a:xfrm>
            <a:off x="4419600" y="381000"/>
            <a:ext cx="915988" cy="1754188"/>
          </a:xfrm>
          <a:custGeom>
            <a:avLst/>
            <a:gdLst/>
            <a:ahLst/>
            <a:cxnLst>
              <a:cxn ang="0">
                <a:pos x="192" y="480"/>
              </a:cxn>
              <a:cxn ang="0">
                <a:pos x="240" y="480"/>
              </a:cxn>
              <a:cxn ang="0">
                <a:pos x="240" y="576"/>
              </a:cxn>
              <a:cxn ang="0">
                <a:pos x="96" y="768"/>
              </a:cxn>
              <a:cxn ang="0">
                <a:pos x="48" y="816"/>
              </a:cxn>
              <a:cxn ang="0">
                <a:pos x="96" y="1056"/>
              </a:cxn>
              <a:cxn ang="0">
                <a:pos x="192" y="1104"/>
              </a:cxn>
              <a:cxn ang="0">
                <a:pos x="336" y="1056"/>
              </a:cxn>
              <a:cxn ang="0">
                <a:pos x="432" y="1008"/>
              </a:cxn>
              <a:cxn ang="0">
                <a:pos x="480" y="912"/>
              </a:cxn>
              <a:cxn ang="0">
                <a:pos x="528" y="912"/>
              </a:cxn>
              <a:cxn ang="0">
                <a:pos x="576" y="720"/>
              </a:cxn>
              <a:cxn ang="0">
                <a:pos x="480" y="672"/>
              </a:cxn>
              <a:cxn ang="0">
                <a:pos x="432" y="432"/>
              </a:cxn>
              <a:cxn ang="0">
                <a:pos x="336" y="144"/>
              </a:cxn>
              <a:cxn ang="0">
                <a:pos x="384" y="96"/>
              </a:cxn>
              <a:cxn ang="0">
                <a:pos x="288" y="0"/>
              </a:cxn>
              <a:cxn ang="0">
                <a:pos x="240" y="48"/>
              </a:cxn>
              <a:cxn ang="0">
                <a:pos x="240" y="96"/>
              </a:cxn>
              <a:cxn ang="0">
                <a:pos x="192" y="192"/>
              </a:cxn>
              <a:cxn ang="0">
                <a:pos x="144" y="144"/>
              </a:cxn>
              <a:cxn ang="0">
                <a:pos x="96" y="144"/>
              </a:cxn>
              <a:cxn ang="0">
                <a:pos x="48" y="96"/>
              </a:cxn>
              <a:cxn ang="0">
                <a:pos x="0" y="144"/>
              </a:cxn>
              <a:cxn ang="0">
                <a:pos x="48" y="144"/>
              </a:cxn>
              <a:cxn ang="0">
                <a:pos x="144" y="240"/>
              </a:cxn>
              <a:cxn ang="0">
                <a:pos x="192" y="480"/>
              </a:cxn>
            </a:cxnLst>
            <a:rect l="0" t="0" r="r" b="b"/>
            <a:pathLst>
              <a:path w="577" h="1105">
                <a:moveTo>
                  <a:pt x="192" y="480"/>
                </a:moveTo>
                <a:lnTo>
                  <a:pt x="240" y="480"/>
                </a:lnTo>
                <a:lnTo>
                  <a:pt x="240" y="576"/>
                </a:lnTo>
                <a:lnTo>
                  <a:pt x="96" y="768"/>
                </a:lnTo>
                <a:lnTo>
                  <a:pt x="48" y="816"/>
                </a:lnTo>
                <a:lnTo>
                  <a:pt x="96" y="1056"/>
                </a:lnTo>
                <a:lnTo>
                  <a:pt x="192" y="1104"/>
                </a:lnTo>
                <a:lnTo>
                  <a:pt x="336" y="1056"/>
                </a:lnTo>
                <a:lnTo>
                  <a:pt x="432" y="1008"/>
                </a:lnTo>
                <a:lnTo>
                  <a:pt x="480" y="912"/>
                </a:lnTo>
                <a:lnTo>
                  <a:pt x="528" y="912"/>
                </a:lnTo>
                <a:lnTo>
                  <a:pt x="576" y="720"/>
                </a:lnTo>
                <a:lnTo>
                  <a:pt x="480" y="672"/>
                </a:lnTo>
                <a:lnTo>
                  <a:pt x="432" y="432"/>
                </a:lnTo>
                <a:lnTo>
                  <a:pt x="336" y="144"/>
                </a:lnTo>
                <a:lnTo>
                  <a:pt x="384" y="96"/>
                </a:lnTo>
                <a:lnTo>
                  <a:pt x="288" y="0"/>
                </a:lnTo>
                <a:lnTo>
                  <a:pt x="240" y="48"/>
                </a:lnTo>
                <a:lnTo>
                  <a:pt x="240" y="96"/>
                </a:lnTo>
                <a:lnTo>
                  <a:pt x="192" y="192"/>
                </a:lnTo>
                <a:lnTo>
                  <a:pt x="144" y="144"/>
                </a:lnTo>
                <a:lnTo>
                  <a:pt x="96" y="144"/>
                </a:lnTo>
                <a:lnTo>
                  <a:pt x="48" y="96"/>
                </a:lnTo>
                <a:lnTo>
                  <a:pt x="0" y="144"/>
                </a:lnTo>
                <a:lnTo>
                  <a:pt x="48" y="144"/>
                </a:lnTo>
                <a:lnTo>
                  <a:pt x="144" y="240"/>
                </a:lnTo>
                <a:lnTo>
                  <a:pt x="192" y="480"/>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166" name="Freeform 22"/>
          <p:cNvSpPr>
            <a:spLocks/>
          </p:cNvSpPr>
          <p:nvPr/>
        </p:nvSpPr>
        <p:spPr bwMode="auto">
          <a:xfrm>
            <a:off x="3657600" y="609600"/>
            <a:ext cx="1068388" cy="2287588"/>
          </a:xfrm>
          <a:custGeom>
            <a:avLst/>
            <a:gdLst/>
            <a:ahLst/>
            <a:cxnLst>
              <a:cxn ang="0">
                <a:pos x="48" y="1440"/>
              </a:cxn>
              <a:cxn ang="0">
                <a:pos x="48" y="1392"/>
              </a:cxn>
              <a:cxn ang="0">
                <a:pos x="0" y="1344"/>
              </a:cxn>
              <a:cxn ang="0">
                <a:pos x="48" y="1344"/>
              </a:cxn>
              <a:cxn ang="0">
                <a:pos x="0" y="1200"/>
              </a:cxn>
              <a:cxn ang="0">
                <a:pos x="0" y="1152"/>
              </a:cxn>
              <a:cxn ang="0">
                <a:pos x="0" y="1056"/>
              </a:cxn>
              <a:cxn ang="0">
                <a:pos x="96" y="912"/>
              </a:cxn>
              <a:cxn ang="0">
                <a:pos x="48" y="720"/>
              </a:cxn>
              <a:cxn ang="0">
                <a:pos x="96" y="528"/>
              </a:cxn>
              <a:cxn ang="0">
                <a:pos x="192" y="528"/>
              </a:cxn>
              <a:cxn ang="0">
                <a:pos x="192" y="432"/>
              </a:cxn>
              <a:cxn ang="0">
                <a:pos x="240" y="288"/>
              </a:cxn>
              <a:cxn ang="0">
                <a:pos x="432" y="48"/>
              </a:cxn>
              <a:cxn ang="0">
                <a:pos x="528" y="0"/>
              </a:cxn>
              <a:cxn ang="0">
                <a:pos x="624" y="96"/>
              </a:cxn>
              <a:cxn ang="0">
                <a:pos x="672" y="336"/>
              </a:cxn>
              <a:cxn ang="0">
                <a:pos x="576" y="336"/>
              </a:cxn>
              <a:cxn ang="0">
                <a:pos x="528" y="432"/>
              </a:cxn>
              <a:cxn ang="0">
                <a:pos x="528" y="528"/>
              </a:cxn>
              <a:cxn ang="0">
                <a:pos x="336" y="672"/>
              </a:cxn>
              <a:cxn ang="0">
                <a:pos x="384" y="768"/>
              </a:cxn>
              <a:cxn ang="0">
                <a:pos x="336" y="816"/>
              </a:cxn>
              <a:cxn ang="0">
                <a:pos x="336" y="864"/>
              </a:cxn>
              <a:cxn ang="0">
                <a:pos x="432" y="1008"/>
              </a:cxn>
              <a:cxn ang="0">
                <a:pos x="384" y="1008"/>
              </a:cxn>
              <a:cxn ang="0">
                <a:pos x="288" y="1056"/>
              </a:cxn>
              <a:cxn ang="0">
                <a:pos x="336" y="1056"/>
              </a:cxn>
              <a:cxn ang="0">
                <a:pos x="336" y="1104"/>
              </a:cxn>
              <a:cxn ang="0">
                <a:pos x="288" y="1152"/>
              </a:cxn>
              <a:cxn ang="0">
                <a:pos x="240" y="1392"/>
              </a:cxn>
              <a:cxn ang="0">
                <a:pos x="144" y="1392"/>
              </a:cxn>
              <a:cxn ang="0">
                <a:pos x="96" y="1440"/>
              </a:cxn>
              <a:cxn ang="0">
                <a:pos x="48" y="1440"/>
              </a:cxn>
            </a:cxnLst>
            <a:rect l="0" t="0" r="r" b="b"/>
            <a:pathLst>
              <a:path w="673" h="1441">
                <a:moveTo>
                  <a:pt x="48" y="1440"/>
                </a:moveTo>
                <a:lnTo>
                  <a:pt x="48" y="1392"/>
                </a:lnTo>
                <a:lnTo>
                  <a:pt x="0" y="1344"/>
                </a:lnTo>
                <a:lnTo>
                  <a:pt x="48" y="1344"/>
                </a:lnTo>
                <a:lnTo>
                  <a:pt x="0" y="1200"/>
                </a:lnTo>
                <a:lnTo>
                  <a:pt x="0" y="1152"/>
                </a:lnTo>
                <a:lnTo>
                  <a:pt x="0" y="1056"/>
                </a:lnTo>
                <a:lnTo>
                  <a:pt x="96" y="912"/>
                </a:lnTo>
                <a:lnTo>
                  <a:pt x="48" y="720"/>
                </a:lnTo>
                <a:lnTo>
                  <a:pt x="96" y="528"/>
                </a:lnTo>
                <a:lnTo>
                  <a:pt x="192" y="528"/>
                </a:lnTo>
                <a:lnTo>
                  <a:pt x="192" y="432"/>
                </a:lnTo>
                <a:lnTo>
                  <a:pt x="240" y="288"/>
                </a:lnTo>
                <a:lnTo>
                  <a:pt x="432" y="48"/>
                </a:lnTo>
                <a:lnTo>
                  <a:pt x="528" y="0"/>
                </a:lnTo>
                <a:lnTo>
                  <a:pt x="624" y="96"/>
                </a:lnTo>
                <a:lnTo>
                  <a:pt x="672" y="336"/>
                </a:lnTo>
                <a:lnTo>
                  <a:pt x="576" y="336"/>
                </a:lnTo>
                <a:lnTo>
                  <a:pt x="528" y="432"/>
                </a:lnTo>
                <a:lnTo>
                  <a:pt x="528" y="528"/>
                </a:lnTo>
                <a:lnTo>
                  <a:pt x="336" y="672"/>
                </a:lnTo>
                <a:lnTo>
                  <a:pt x="384" y="768"/>
                </a:lnTo>
                <a:lnTo>
                  <a:pt x="336" y="816"/>
                </a:lnTo>
                <a:lnTo>
                  <a:pt x="336" y="864"/>
                </a:lnTo>
                <a:lnTo>
                  <a:pt x="432" y="1008"/>
                </a:lnTo>
                <a:lnTo>
                  <a:pt x="384" y="1008"/>
                </a:lnTo>
                <a:lnTo>
                  <a:pt x="288" y="1056"/>
                </a:lnTo>
                <a:lnTo>
                  <a:pt x="336" y="1056"/>
                </a:lnTo>
                <a:lnTo>
                  <a:pt x="336" y="1104"/>
                </a:lnTo>
                <a:lnTo>
                  <a:pt x="288" y="1152"/>
                </a:lnTo>
                <a:lnTo>
                  <a:pt x="240" y="1392"/>
                </a:lnTo>
                <a:lnTo>
                  <a:pt x="144" y="1392"/>
                </a:lnTo>
                <a:lnTo>
                  <a:pt x="96" y="1440"/>
                </a:lnTo>
                <a:lnTo>
                  <a:pt x="48" y="1440"/>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167" name="Freeform 23"/>
          <p:cNvSpPr>
            <a:spLocks/>
          </p:cNvSpPr>
          <p:nvPr/>
        </p:nvSpPr>
        <p:spPr bwMode="auto">
          <a:xfrm>
            <a:off x="4343400" y="5181600"/>
            <a:ext cx="306388" cy="458788"/>
          </a:xfrm>
          <a:custGeom>
            <a:avLst/>
            <a:gdLst/>
            <a:ahLst/>
            <a:cxnLst>
              <a:cxn ang="0">
                <a:pos x="0" y="48"/>
              </a:cxn>
              <a:cxn ang="0">
                <a:pos x="48" y="0"/>
              </a:cxn>
              <a:cxn ang="0">
                <a:pos x="96" y="0"/>
              </a:cxn>
              <a:cxn ang="0">
                <a:pos x="96" y="144"/>
              </a:cxn>
              <a:cxn ang="0">
                <a:pos x="192" y="192"/>
              </a:cxn>
              <a:cxn ang="0">
                <a:pos x="144" y="288"/>
              </a:cxn>
              <a:cxn ang="0">
                <a:pos x="48" y="288"/>
              </a:cxn>
              <a:cxn ang="0">
                <a:pos x="0" y="192"/>
              </a:cxn>
              <a:cxn ang="0">
                <a:pos x="0" y="48"/>
              </a:cxn>
            </a:cxnLst>
            <a:rect l="0" t="0" r="r" b="b"/>
            <a:pathLst>
              <a:path w="193" h="289">
                <a:moveTo>
                  <a:pt x="0" y="48"/>
                </a:moveTo>
                <a:lnTo>
                  <a:pt x="48" y="0"/>
                </a:lnTo>
                <a:lnTo>
                  <a:pt x="96" y="0"/>
                </a:lnTo>
                <a:lnTo>
                  <a:pt x="96" y="144"/>
                </a:lnTo>
                <a:lnTo>
                  <a:pt x="192" y="192"/>
                </a:lnTo>
                <a:lnTo>
                  <a:pt x="144" y="288"/>
                </a:lnTo>
                <a:lnTo>
                  <a:pt x="48" y="288"/>
                </a:lnTo>
                <a:lnTo>
                  <a:pt x="0" y="192"/>
                </a:lnTo>
                <a:lnTo>
                  <a:pt x="0" y="48"/>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grpSp>
        <p:nvGrpSpPr>
          <p:cNvPr id="3" name="Group 31"/>
          <p:cNvGrpSpPr>
            <a:grpSpLocks/>
          </p:cNvGrpSpPr>
          <p:nvPr/>
        </p:nvGrpSpPr>
        <p:grpSpPr bwMode="auto">
          <a:xfrm>
            <a:off x="4419600" y="5334000"/>
            <a:ext cx="1181100" cy="1144588"/>
            <a:chOff x="2784" y="3360"/>
            <a:chExt cx="744" cy="721"/>
          </a:xfrm>
        </p:grpSpPr>
        <p:sp>
          <p:nvSpPr>
            <p:cNvPr id="6168" name="Freeform 24"/>
            <p:cNvSpPr>
              <a:spLocks/>
            </p:cNvSpPr>
            <p:nvPr/>
          </p:nvSpPr>
          <p:spPr bwMode="auto">
            <a:xfrm>
              <a:off x="3120" y="3984"/>
              <a:ext cx="241" cy="97"/>
            </a:xfrm>
            <a:custGeom>
              <a:avLst/>
              <a:gdLst/>
              <a:ahLst/>
              <a:cxnLst>
                <a:cxn ang="0">
                  <a:pos x="0" y="0"/>
                </a:cxn>
                <a:cxn ang="0">
                  <a:pos x="144" y="0"/>
                </a:cxn>
                <a:cxn ang="0">
                  <a:pos x="192" y="48"/>
                </a:cxn>
                <a:cxn ang="0">
                  <a:pos x="240" y="48"/>
                </a:cxn>
                <a:cxn ang="0">
                  <a:pos x="240" y="96"/>
                </a:cxn>
                <a:cxn ang="0">
                  <a:pos x="0" y="48"/>
                </a:cxn>
                <a:cxn ang="0">
                  <a:pos x="0" y="0"/>
                </a:cxn>
              </a:cxnLst>
              <a:rect l="0" t="0" r="r" b="b"/>
              <a:pathLst>
                <a:path w="241" h="97">
                  <a:moveTo>
                    <a:pt x="0" y="0"/>
                  </a:moveTo>
                  <a:lnTo>
                    <a:pt x="144" y="0"/>
                  </a:lnTo>
                  <a:lnTo>
                    <a:pt x="192" y="48"/>
                  </a:lnTo>
                  <a:lnTo>
                    <a:pt x="240" y="48"/>
                  </a:lnTo>
                  <a:lnTo>
                    <a:pt x="240" y="96"/>
                  </a:lnTo>
                  <a:lnTo>
                    <a:pt x="0" y="48"/>
                  </a:lnTo>
                  <a:lnTo>
                    <a:pt x="0" y="0"/>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169" name="Freeform 25"/>
            <p:cNvSpPr>
              <a:spLocks/>
            </p:cNvSpPr>
            <p:nvPr/>
          </p:nvSpPr>
          <p:spPr bwMode="auto">
            <a:xfrm>
              <a:off x="2784" y="3360"/>
              <a:ext cx="385" cy="529"/>
            </a:xfrm>
            <a:custGeom>
              <a:avLst/>
              <a:gdLst/>
              <a:ahLst/>
              <a:cxnLst>
                <a:cxn ang="0">
                  <a:pos x="384" y="48"/>
                </a:cxn>
                <a:cxn ang="0">
                  <a:pos x="384" y="0"/>
                </a:cxn>
                <a:cxn ang="0">
                  <a:pos x="288" y="0"/>
                </a:cxn>
                <a:cxn ang="0">
                  <a:pos x="144" y="96"/>
                </a:cxn>
                <a:cxn ang="0">
                  <a:pos x="96" y="192"/>
                </a:cxn>
                <a:cxn ang="0">
                  <a:pos x="0" y="192"/>
                </a:cxn>
                <a:cxn ang="0">
                  <a:pos x="96" y="336"/>
                </a:cxn>
                <a:cxn ang="0">
                  <a:pos x="240" y="336"/>
                </a:cxn>
                <a:cxn ang="0">
                  <a:pos x="288" y="336"/>
                </a:cxn>
                <a:cxn ang="0">
                  <a:pos x="144" y="384"/>
                </a:cxn>
                <a:cxn ang="0">
                  <a:pos x="96" y="384"/>
                </a:cxn>
                <a:cxn ang="0">
                  <a:pos x="192" y="528"/>
                </a:cxn>
                <a:cxn ang="0">
                  <a:pos x="288" y="528"/>
                </a:cxn>
                <a:cxn ang="0">
                  <a:pos x="240" y="432"/>
                </a:cxn>
                <a:cxn ang="0">
                  <a:pos x="336" y="432"/>
                </a:cxn>
                <a:cxn ang="0">
                  <a:pos x="240" y="384"/>
                </a:cxn>
                <a:cxn ang="0">
                  <a:pos x="384" y="432"/>
                </a:cxn>
                <a:cxn ang="0">
                  <a:pos x="384" y="336"/>
                </a:cxn>
                <a:cxn ang="0">
                  <a:pos x="288" y="288"/>
                </a:cxn>
                <a:cxn ang="0">
                  <a:pos x="288" y="240"/>
                </a:cxn>
                <a:cxn ang="0">
                  <a:pos x="240" y="96"/>
                </a:cxn>
                <a:cxn ang="0">
                  <a:pos x="336" y="192"/>
                </a:cxn>
                <a:cxn ang="0">
                  <a:pos x="288" y="96"/>
                </a:cxn>
                <a:cxn ang="0">
                  <a:pos x="384" y="144"/>
                </a:cxn>
                <a:cxn ang="0">
                  <a:pos x="336" y="96"/>
                </a:cxn>
                <a:cxn ang="0">
                  <a:pos x="384" y="48"/>
                </a:cxn>
              </a:cxnLst>
              <a:rect l="0" t="0" r="r" b="b"/>
              <a:pathLst>
                <a:path w="385" h="529">
                  <a:moveTo>
                    <a:pt x="384" y="48"/>
                  </a:moveTo>
                  <a:lnTo>
                    <a:pt x="384" y="0"/>
                  </a:lnTo>
                  <a:lnTo>
                    <a:pt x="288" y="0"/>
                  </a:lnTo>
                  <a:lnTo>
                    <a:pt x="144" y="96"/>
                  </a:lnTo>
                  <a:lnTo>
                    <a:pt x="96" y="192"/>
                  </a:lnTo>
                  <a:lnTo>
                    <a:pt x="0" y="192"/>
                  </a:lnTo>
                  <a:lnTo>
                    <a:pt x="96" y="336"/>
                  </a:lnTo>
                  <a:lnTo>
                    <a:pt x="240" y="336"/>
                  </a:lnTo>
                  <a:lnTo>
                    <a:pt x="288" y="336"/>
                  </a:lnTo>
                  <a:lnTo>
                    <a:pt x="144" y="384"/>
                  </a:lnTo>
                  <a:lnTo>
                    <a:pt x="96" y="384"/>
                  </a:lnTo>
                  <a:lnTo>
                    <a:pt x="192" y="528"/>
                  </a:lnTo>
                  <a:lnTo>
                    <a:pt x="288" y="528"/>
                  </a:lnTo>
                  <a:lnTo>
                    <a:pt x="240" y="432"/>
                  </a:lnTo>
                  <a:lnTo>
                    <a:pt x="336" y="432"/>
                  </a:lnTo>
                  <a:lnTo>
                    <a:pt x="240" y="384"/>
                  </a:lnTo>
                  <a:lnTo>
                    <a:pt x="384" y="432"/>
                  </a:lnTo>
                  <a:lnTo>
                    <a:pt x="384" y="336"/>
                  </a:lnTo>
                  <a:lnTo>
                    <a:pt x="288" y="288"/>
                  </a:lnTo>
                  <a:lnTo>
                    <a:pt x="288" y="240"/>
                  </a:lnTo>
                  <a:lnTo>
                    <a:pt x="240" y="96"/>
                  </a:lnTo>
                  <a:lnTo>
                    <a:pt x="336" y="192"/>
                  </a:lnTo>
                  <a:lnTo>
                    <a:pt x="288" y="96"/>
                  </a:lnTo>
                  <a:lnTo>
                    <a:pt x="384" y="144"/>
                  </a:lnTo>
                  <a:lnTo>
                    <a:pt x="336" y="96"/>
                  </a:lnTo>
                  <a:lnTo>
                    <a:pt x="384" y="48"/>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170" name="Freeform 26"/>
            <p:cNvSpPr>
              <a:spLocks/>
            </p:cNvSpPr>
            <p:nvPr/>
          </p:nvSpPr>
          <p:spPr bwMode="auto">
            <a:xfrm>
              <a:off x="2825" y="3698"/>
              <a:ext cx="30" cy="32"/>
            </a:xfrm>
            <a:custGeom>
              <a:avLst/>
              <a:gdLst/>
              <a:ahLst/>
              <a:cxnLst>
                <a:cxn ang="0">
                  <a:pos x="22" y="0"/>
                </a:cxn>
                <a:cxn ang="0">
                  <a:pos x="29" y="9"/>
                </a:cxn>
                <a:cxn ang="0">
                  <a:pos x="27" y="20"/>
                </a:cxn>
                <a:cxn ang="0">
                  <a:pos x="29" y="28"/>
                </a:cxn>
                <a:cxn ang="0">
                  <a:pos x="22" y="31"/>
                </a:cxn>
                <a:cxn ang="0">
                  <a:pos x="9" y="28"/>
                </a:cxn>
                <a:cxn ang="0">
                  <a:pos x="0" y="17"/>
                </a:cxn>
                <a:cxn ang="0">
                  <a:pos x="22" y="0"/>
                </a:cxn>
              </a:cxnLst>
              <a:rect l="0" t="0" r="r" b="b"/>
              <a:pathLst>
                <a:path w="30" h="32">
                  <a:moveTo>
                    <a:pt x="22" y="0"/>
                  </a:moveTo>
                  <a:lnTo>
                    <a:pt x="29" y="9"/>
                  </a:lnTo>
                  <a:lnTo>
                    <a:pt x="27" y="20"/>
                  </a:lnTo>
                  <a:lnTo>
                    <a:pt x="29" y="28"/>
                  </a:lnTo>
                  <a:lnTo>
                    <a:pt x="22" y="31"/>
                  </a:lnTo>
                  <a:lnTo>
                    <a:pt x="9" y="28"/>
                  </a:lnTo>
                  <a:lnTo>
                    <a:pt x="0" y="17"/>
                  </a:lnTo>
                  <a:lnTo>
                    <a:pt x="22" y="0"/>
                  </a:lnTo>
                </a:path>
              </a:pathLst>
            </a:custGeom>
            <a:solidFill>
              <a:srgbClr val="FCFEB9"/>
            </a:solidFill>
            <a:ln w="12700" cap="rnd" cmpd="sng">
              <a:solidFill>
                <a:srgbClr val="000000"/>
              </a:solidFill>
              <a:prstDash val="solid"/>
              <a:round/>
              <a:headEnd type="none" w="med" len="med"/>
              <a:tailEnd type="none" w="med" len="med"/>
            </a:ln>
            <a:effectLst/>
          </p:spPr>
          <p:txBody>
            <a:bodyPr/>
            <a:lstStyle/>
            <a:p>
              <a:endParaRPr lang="en-US"/>
            </a:p>
          </p:txBody>
        </p:sp>
        <p:sp>
          <p:nvSpPr>
            <p:cNvPr id="6171" name="Freeform 27"/>
            <p:cNvSpPr>
              <a:spLocks/>
            </p:cNvSpPr>
            <p:nvPr/>
          </p:nvSpPr>
          <p:spPr bwMode="auto">
            <a:xfrm>
              <a:off x="3218" y="3504"/>
              <a:ext cx="37" cy="36"/>
            </a:xfrm>
            <a:custGeom>
              <a:avLst/>
              <a:gdLst/>
              <a:ahLst/>
              <a:cxnLst>
                <a:cxn ang="0">
                  <a:pos x="36" y="0"/>
                </a:cxn>
                <a:cxn ang="0">
                  <a:pos x="13" y="0"/>
                </a:cxn>
                <a:cxn ang="0">
                  <a:pos x="2" y="8"/>
                </a:cxn>
                <a:cxn ang="0">
                  <a:pos x="0" y="19"/>
                </a:cxn>
                <a:cxn ang="0">
                  <a:pos x="0" y="32"/>
                </a:cxn>
                <a:cxn ang="0">
                  <a:pos x="11" y="35"/>
                </a:cxn>
                <a:cxn ang="0">
                  <a:pos x="31" y="21"/>
                </a:cxn>
                <a:cxn ang="0">
                  <a:pos x="36" y="0"/>
                </a:cxn>
              </a:cxnLst>
              <a:rect l="0" t="0" r="r" b="b"/>
              <a:pathLst>
                <a:path w="37" h="36">
                  <a:moveTo>
                    <a:pt x="36" y="0"/>
                  </a:moveTo>
                  <a:lnTo>
                    <a:pt x="13" y="0"/>
                  </a:lnTo>
                  <a:lnTo>
                    <a:pt x="2" y="8"/>
                  </a:lnTo>
                  <a:lnTo>
                    <a:pt x="0" y="19"/>
                  </a:lnTo>
                  <a:lnTo>
                    <a:pt x="0" y="32"/>
                  </a:lnTo>
                  <a:lnTo>
                    <a:pt x="11" y="35"/>
                  </a:lnTo>
                  <a:lnTo>
                    <a:pt x="31" y="21"/>
                  </a:lnTo>
                  <a:lnTo>
                    <a:pt x="36" y="0"/>
                  </a:lnTo>
                </a:path>
              </a:pathLst>
            </a:custGeom>
            <a:solidFill>
              <a:srgbClr val="FCFEB9"/>
            </a:solidFill>
            <a:ln w="12700" cap="rnd" cmpd="sng">
              <a:solidFill>
                <a:srgbClr val="000000"/>
              </a:solidFill>
              <a:prstDash val="solid"/>
              <a:round/>
              <a:headEnd type="none" w="med" len="med"/>
              <a:tailEnd type="none" w="med" len="med"/>
            </a:ln>
            <a:effectLst/>
          </p:spPr>
          <p:txBody>
            <a:bodyPr/>
            <a:lstStyle/>
            <a:p>
              <a:endParaRPr lang="en-US"/>
            </a:p>
          </p:txBody>
        </p:sp>
        <p:sp>
          <p:nvSpPr>
            <p:cNvPr id="6172" name="Freeform 28"/>
            <p:cNvSpPr>
              <a:spLocks/>
            </p:cNvSpPr>
            <p:nvPr/>
          </p:nvSpPr>
          <p:spPr bwMode="auto">
            <a:xfrm>
              <a:off x="3468" y="3827"/>
              <a:ext cx="51" cy="28"/>
            </a:xfrm>
            <a:custGeom>
              <a:avLst/>
              <a:gdLst/>
              <a:ahLst/>
              <a:cxnLst>
                <a:cxn ang="0">
                  <a:pos x="50" y="7"/>
                </a:cxn>
                <a:cxn ang="0">
                  <a:pos x="27" y="27"/>
                </a:cxn>
                <a:cxn ang="0">
                  <a:pos x="11" y="27"/>
                </a:cxn>
                <a:cxn ang="0">
                  <a:pos x="0" y="18"/>
                </a:cxn>
                <a:cxn ang="0">
                  <a:pos x="7" y="2"/>
                </a:cxn>
                <a:cxn ang="0">
                  <a:pos x="32" y="0"/>
                </a:cxn>
                <a:cxn ang="0">
                  <a:pos x="50" y="7"/>
                </a:cxn>
              </a:cxnLst>
              <a:rect l="0" t="0" r="r" b="b"/>
              <a:pathLst>
                <a:path w="51" h="28">
                  <a:moveTo>
                    <a:pt x="50" y="7"/>
                  </a:moveTo>
                  <a:lnTo>
                    <a:pt x="27" y="27"/>
                  </a:lnTo>
                  <a:lnTo>
                    <a:pt x="11" y="27"/>
                  </a:lnTo>
                  <a:lnTo>
                    <a:pt x="0" y="18"/>
                  </a:lnTo>
                  <a:lnTo>
                    <a:pt x="7" y="2"/>
                  </a:lnTo>
                  <a:lnTo>
                    <a:pt x="32" y="0"/>
                  </a:lnTo>
                  <a:lnTo>
                    <a:pt x="50" y="7"/>
                  </a:lnTo>
                </a:path>
              </a:pathLst>
            </a:custGeom>
            <a:solidFill>
              <a:srgbClr val="FCFEB9"/>
            </a:solidFill>
            <a:ln w="12700" cap="rnd" cmpd="sng">
              <a:solidFill>
                <a:srgbClr val="000000"/>
              </a:solidFill>
              <a:prstDash val="solid"/>
              <a:round/>
              <a:headEnd type="none" w="med" len="med"/>
              <a:tailEnd type="none" w="med" len="med"/>
            </a:ln>
            <a:effectLst/>
          </p:spPr>
          <p:txBody>
            <a:bodyPr/>
            <a:lstStyle/>
            <a:p>
              <a:endParaRPr lang="en-US"/>
            </a:p>
          </p:txBody>
        </p:sp>
        <p:sp>
          <p:nvSpPr>
            <p:cNvPr id="6173" name="Freeform 29"/>
            <p:cNvSpPr>
              <a:spLocks/>
            </p:cNvSpPr>
            <p:nvPr/>
          </p:nvSpPr>
          <p:spPr bwMode="auto">
            <a:xfrm>
              <a:off x="3475" y="3888"/>
              <a:ext cx="53" cy="44"/>
            </a:xfrm>
            <a:custGeom>
              <a:avLst/>
              <a:gdLst/>
              <a:ahLst/>
              <a:cxnLst>
                <a:cxn ang="0">
                  <a:pos x="52" y="0"/>
                </a:cxn>
                <a:cxn ang="0">
                  <a:pos x="52" y="14"/>
                </a:cxn>
                <a:cxn ang="0">
                  <a:pos x="20" y="36"/>
                </a:cxn>
                <a:cxn ang="0">
                  <a:pos x="6" y="43"/>
                </a:cxn>
                <a:cxn ang="0">
                  <a:pos x="0" y="41"/>
                </a:cxn>
                <a:cxn ang="0">
                  <a:pos x="5" y="25"/>
                </a:cxn>
                <a:cxn ang="0">
                  <a:pos x="27" y="7"/>
                </a:cxn>
                <a:cxn ang="0">
                  <a:pos x="52" y="0"/>
                </a:cxn>
              </a:cxnLst>
              <a:rect l="0" t="0" r="r" b="b"/>
              <a:pathLst>
                <a:path w="53" h="44">
                  <a:moveTo>
                    <a:pt x="52" y="0"/>
                  </a:moveTo>
                  <a:lnTo>
                    <a:pt x="52" y="14"/>
                  </a:lnTo>
                  <a:lnTo>
                    <a:pt x="20" y="36"/>
                  </a:lnTo>
                  <a:lnTo>
                    <a:pt x="6" y="43"/>
                  </a:lnTo>
                  <a:lnTo>
                    <a:pt x="0" y="41"/>
                  </a:lnTo>
                  <a:lnTo>
                    <a:pt x="5" y="25"/>
                  </a:lnTo>
                  <a:lnTo>
                    <a:pt x="27" y="7"/>
                  </a:lnTo>
                  <a:lnTo>
                    <a:pt x="52" y="0"/>
                  </a:lnTo>
                </a:path>
              </a:pathLst>
            </a:custGeom>
            <a:solidFill>
              <a:srgbClr val="FCFEB9"/>
            </a:solidFill>
            <a:ln w="12700" cap="rnd" cmpd="sng">
              <a:solidFill>
                <a:srgbClr val="000000"/>
              </a:solidFill>
              <a:prstDash val="solid"/>
              <a:round/>
              <a:headEnd type="none" w="med" len="med"/>
              <a:tailEnd type="none" w="med" len="med"/>
            </a:ln>
            <a:effectLst/>
          </p:spPr>
          <p:txBody>
            <a:bodyPr/>
            <a:lstStyle/>
            <a:p>
              <a:endParaRPr lang="en-US"/>
            </a:p>
          </p:txBody>
        </p:sp>
        <p:sp>
          <p:nvSpPr>
            <p:cNvPr id="6174" name="Freeform 30"/>
            <p:cNvSpPr>
              <a:spLocks/>
            </p:cNvSpPr>
            <p:nvPr/>
          </p:nvSpPr>
          <p:spPr bwMode="auto">
            <a:xfrm>
              <a:off x="3286" y="3563"/>
              <a:ext cx="65" cy="46"/>
            </a:xfrm>
            <a:custGeom>
              <a:avLst/>
              <a:gdLst/>
              <a:ahLst/>
              <a:cxnLst>
                <a:cxn ang="0">
                  <a:pos x="35" y="0"/>
                </a:cxn>
                <a:cxn ang="0">
                  <a:pos x="64" y="32"/>
                </a:cxn>
                <a:cxn ang="0">
                  <a:pos x="59" y="41"/>
                </a:cxn>
                <a:cxn ang="0">
                  <a:pos x="43" y="45"/>
                </a:cxn>
                <a:cxn ang="0">
                  <a:pos x="41" y="34"/>
                </a:cxn>
                <a:cxn ang="0">
                  <a:pos x="35" y="30"/>
                </a:cxn>
                <a:cxn ang="0">
                  <a:pos x="25" y="34"/>
                </a:cxn>
                <a:cxn ang="0">
                  <a:pos x="14" y="27"/>
                </a:cxn>
                <a:cxn ang="0">
                  <a:pos x="9" y="21"/>
                </a:cxn>
                <a:cxn ang="0">
                  <a:pos x="16" y="16"/>
                </a:cxn>
                <a:cxn ang="0">
                  <a:pos x="3" y="23"/>
                </a:cxn>
                <a:cxn ang="0">
                  <a:pos x="0" y="16"/>
                </a:cxn>
                <a:cxn ang="0">
                  <a:pos x="19" y="9"/>
                </a:cxn>
                <a:cxn ang="0">
                  <a:pos x="35" y="0"/>
                </a:cxn>
              </a:cxnLst>
              <a:rect l="0" t="0" r="r" b="b"/>
              <a:pathLst>
                <a:path w="65" h="46">
                  <a:moveTo>
                    <a:pt x="35" y="0"/>
                  </a:moveTo>
                  <a:lnTo>
                    <a:pt x="64" y="32"/>
                  </a:lnTo>
                  <a:lnTo>
                    <a:pt x="59" y="41"/>
                  </a:lnTo>
                  <a:lnTo>
                    <a:pt x="43" y="45"/>
                  </a:lnTo>
                  <a:lnTo>
                    <a:pt x="41" y="34"/>
                  </a:lnTo>
                  <a:lnTo>
                    <a:pt x="35" y="30"/>
                  </a:lnTo>
                  <a:lnTo>
                    <a:pt x="25" y="34"/>
                  </a:lnTo>
                  <a:lnTo>
                    <a:pt x="14" y="27"/>
                  </a:lnTo>
                  <a:lnTo>
                    <a:pt x="9" y="21"/>
                  </a:lnTo>
                  <a:lnTo>
                    <a:pt x="16" y="16"/>
                  </a:lnTo>
                  <a:lnTo>
                    <a:pt x="3" y="23"/>
                  </a:lnTo>
                  <a:lnTo>
                    <a:pt x="0" y="16"/>
                  </a:lnTo>
                  <a:lnTo>
                    <a:pt x="19" y="9"/>
                  </a:lnTo>
                  <a:lnTo>
                    <a:pt x="35" y="0"/>
                  </a:lnTo>
                </a:path>
              </a:pathLst>
            </a:custGeom>
            <a:solidFill>
              <a:srgbClr val="FCFEB9"/>
            </a:solidFill>
            <a:ln w="12700" cap="rnd" cmpd="sng">
              <a:solidFill>
                <a:srgbClr val="000000"/>
              </a:solidFill>
              <a:prstDash val="solid"/>
              <a:round/>
              <a:headEnd type="none" w="med" len="med"/>
              <a:tailEnd type="none" w="med" len="med"/>
            </a:ln>
            <a:effectLst/>
          </p:spPr>
          <p:txBody>
            <a:bodyPr/>
            <a:lstStyle/>
            <a:p>
              <a:endParaRPr lang="en-US"/>
            </a:p>
          </p:txBody>
        </p:sp>
      </p:grpSp>
      <p:sp>
        <p:nvSpPr>
          <p:cNvPr id="6176" name="Freeform 32"/>
          <p:cNvSpPr>
            <a:spLocks/>
          </p:cNvSpPr>
          <p:nvPr/>
        </p:nvSpPr>
        <p:spPr bwMode="auto">
          <a:xfrm>
            <a:off x="4876800" y="4800600"/>
            <a:ext cx="611188" cy="611188"/>
          </a:xfrm>
          <a:custGeom>
            <a:avLst/>
            <a:gdLst/>
            <a:ahLst/>
            <a:cxnLst>
              <a:cxn ang="0">
                <a:pos x="0" y="96"/>
              </a:cxn>
              <a:cxn ang="0">
                <a:pos x="144" y="96"/>
              </a:cxn>
              <a:cxn ang="0">
                <a:pos x="288" y="0"/>
              </a:cxn>
              <a:cxn ang="0">
                <a:pos x="384" y="48"/>
              </a:cxn>
              <a:cxn ang="0">
                <a:pos x="384" y="240"/>
              </a:cxn>
              <a:cxn ang="0">
                <a:pos x="240" y="288"/>
              </a:cxn>
              <a:cxn ang="0">
                <a:pos x="192" y="384"/>
              </a:cxn>
              <a:cxn ang="0">
                <a:pos x="96" y="384"/>
              </a:cxn>
              <a:cxn ang="0">
                <a:pos x="96" y="336"/>
              </a:cxn>
              <a:cxn ang="0">
                <a:pos x="0" y="336"/>
              </a:cxn>
              <a:cxn ang="0">
                <a:pos x="0" y="96"/>
              </a:cxn>
            </a:cxnLst>
            <a:rect l="0" t="0" r="r" b="b"/>
            <a:pathLst>
              <a:path w="385" h="385">
                <a:moveTo>
                  <a:pt x="0" y="96"/>
                </a:moveTo>
                <a:lnTo>
                  <a:pt x="144" y="96"/>
                </a:lnTo>
                <a:lnTo>
                  <a:pt x="288" y="0"/>
                </a:lnTo>
                <a:lnTo>
                  <a:pt x="384" y="48"/>
                </a:lnTo>
                <a:lnTo>
                  <a:pt x="384" y="240"/>
                </a:lnTo>
                <a:lnTo>
                  <a:pt x="240" y="288"/>
                </a:lnTo>
                <a:lnTo>
                  <a:pt x="192" y="384"/>
                </a:lnTo>
                <a:lnTo>
                  <a:pt x="96" y="384"/>
                </a:lnTo>
                <a:lnTo>
                  <a:pt x="96" y="336"/>
                </a:lnTo>
                <a:lnTo>
                  <a:pt x="0" y="336"/>
                </a:lnTo>
                <a:lnTo>
                  <a:pt x="0" y="96"/>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177" name="Freeform 33"/>
          <p:cNvSpPr>
            <a:spLocks/>
          </p:cNvSpPr>
          <p:nvPr/>
        </p:nvSpPr>
        <p:spPr bwMode="auto">
          <a:xfrm>
            <a:off x="457200" y="4572000"/>
            <a:ext cx="611188" cy="839788"/>
          </a:xfrm>
          <a:custGeom>
            <a:avLst/>
            <a:gdLst/>
            <a:ahLst/>
            <a:cxnLst>
              <a:cxn ang="0">
                <a:pos x="192" y="0"/>
              </a:cxn>
              <a:cxn ang="0">
                <a:pos x="288" y="48"/>
              </a:cxn>
              <a:cxn ang="0">
                <a:pos x="336" y="48"/>
              </a:cxn>
              <a:cxn ang="0">
                <a:pos x="384" y="96"/>
              </a:cxn>
              <a:cxn ang="0">
                <a:pos x="288" y="144"/>
              </a:cxn>
              <a:cxn ang="0">
                <a:pos x="192" y="432"/>
              </a:cxn>
              <a:cxn ang="0">
                <a:pos x="144" y="528"/>
              </a:cxn>
              <a:cxn ang="0">
                <a:pos x="96" y="528"/>
              </a:cxn>
              <a:cxn ang="0">
                <a:pos x="48" y="480"/>
              </a:cxn>
              <a:cxn ang="0">
                <a:pos x="0" y="480"/>
              </a:cxn>
              <a:cxn ang="0">
                <a:pos x="48" y="336"/>
              </a:cxn>
              <a:cxn ang="0">
                <a:pos x="48" y="240"/>
              </a:cxn>
              <a:cxn ang="0">
                <a:pos x="48" y="192"/>
              </a:cxn>
              <a:cxn ang="0">
                <a:pos x="96" y="240"/>
              </a:cxn>
              <a:cxn ang="0">
                <a:pos x="192" y="0"/>
              </a:cxn>
            </a:cxnLst>
            <a:rect l="0" t="0" r="r" b="b"/>
            <a:pathLst>
              <a:path w="385" h="529">
                <a:moveTo>
                  <a:pt x="192" y="0"/>
                </a:moveTo>
                <a:lnTo>
                  <a:pt x="288" y="48"/>
                </a:lnTo>
                <a:lnTo>
                  <a:pt x="336" y="48"/>
                </a:lnTo>
                <a:lnTo>
                  <a:pt x="384" y="96"/>
                </a:lnTo>
                <a:lnTo>
                  <a:pt x="288" y="144"/>
                </a:lnTo>
                <a:lnTo>
                  <a:pt x="192" y="432"/>
                </a:lnTo>
                <a:lnTo>
                  <a:pt x="144" y="528"/>
                </a:lnTo>
                <a:lnTo>
                  <a:pt x="96" y="528"/>
                </a:lnTo>
                <a:lnTo>
                  <a:pt x="48" y="480"/>
                </a:lnTo>
                <a:lnTo>
                  <a:pt x="0" y="480"/>
                </a:lnTo>
                <a:lnTo>
                  <a:pt x="48" y="336"/>
                </a:lnTo>
                <a:lnTo>
                  <a:pt x="48" y="240"/>
                </a:lnTo>
                <a:lnTo>
                  <a:pt x="48" y="192"/>
                </a:lnTo>
                <a:lnTo>
                  <a:pt x="96" y="240"/>
                </a:lnTo>
                <a:lnTo>
                  <a:pt x="192" y="0"/>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178" name="Freeform 34"/>
          <p:cNvSpPr>
            <a:spLocks/>
          </p:cNvSpPr>
          <p:nvPr/>
        </p:nvSpPr>
        <p:spPr bwMode="auto">
          <a:xfrm>
            <a:off x="2743200" y="3048000"/>
            <a:ext cx="382588" cy="382588"/>
          </a:xfrm>
          <a:custGeom>
            <a:avLst/>
            <a:gdLst/>
            <a:ahLst/>
            <a:cxnLst>
              <a:cxn ang="0">
                <a:pos x="144" y="240"/>
              </a:cxn>
              <a:cxn ang="0">
                <a:pos x="0" y="192"/>
              </a:cxn>
              <a:cxn ang="0">
                <a:pos x="0" y="96"/>
              </a:cxn>
              <a:cxn ang="0">
                <a:pos x="96" y="0"/>
              </a:cxn>
              <a:cxn ang="0">
                <a:pos x="192" y="0"/>
              </a:cxn>
              <a:cxn ang="0">
                <a:pos x="240" y="48"/>
              </a:cxn>
              <a:cxn ang="0">
                <a:pos x="192" y="192"/>
              </a:cxn>
              <a:cxn ang="0">
                <a:pos x="144" y="240"/>
              </a:cxn>
            </a:cxnLst>
            <a:rect l="0" t="0" r="r" b="b"/>
            <a:pathLst>
              <a:path w="241" h="241">
                <a:moveTo>
                  <a:pt x="144" y="240"/>
                </a:moveTo>
                <a:lnTo>
                  <a:pt x="0" y="192"/>
                </a:lnTo>
                <a:lnTo>
                  <a:pt x="0" y="96"/>
                </a:lnTo>
                <a:lnTo>
                  <a:pt x="96" y="0"/>
                </a:lnTo>
                <a:lnTo>
                  <a:pt x="192" y="0"/>
                </a:lnTo>
                <a:lnTo>
                  <a:pt x="240" y="48"/>
                </a:lnTo>
                <a:lnTo>
                  <a:pt x="192" y="192"/>
                </a:lnTo>
                <a:lnTo>
                  <a:pt x="144" y="240"/>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6179" name="Freeform 35"/>
          <p:cNvSpPr>
            <a:spLocks/>
          </p:cNvSpPr>
          <p:nvPr/>
        </p:nvSpPr>
        <p:spPr bwMode="auto">
          <a:xfrm>
            <a:off x="2438400" y="3352800"/>
            <a:ext cx="534988" cy="382588"/>
          </a:xfrm>
          <a:custGeom>
            <a:avLst/>
            <a:gdLst/>
            <a:ahLst/>
            <a:cxnLst>
              <a:cxn ang="0">
                <a:pos x="240" y="240"/>
              </a:cxn>
              <a:cxn ang="0">
                <a:pos x="336" y="192"/>
              </a:cxn>
              <a:cxn ang="0">
                <a:pos x="288" y="144"/>
              </a:cxn>
              <a:cxn ang="0">
                <a:pos x="336" y="48"/>
              </a:cxn>
              <a:cxn ang="0">
                <a:pos x="192" y="0"/>
              </a:cxn>
              <a:cxn ang="0">
                <a:pos x="96" y="0"/>
              </a:cxn>
              <a:cxn ang="0">
                <a:pos x="0" y="48"/>
              </a:cxn>
              <a:cxn ang="0">
                <a:pos x="96" y="96"/>
              </a:cxn>
              <a:cxn ang="0">
                <a:pos x="240" y="240"/>
              </a:cxn>
            </a:cxnLst>
            <a:rect l="0" t="0" r="r" b="b"/>
            <a:pathLst>
              <a:path w="337" h="241">
                <a:moveTo>
                  <a:pt x="240" y="240"/>
                </a:moveTo>
                <a:lnTo>
                  <a:pt x="336" y="192"/>
                </a:lnTo>
                <a:lnTo>
                  <a:pt x="288" y="144"/>
                </a:lnTo>
                <a:lnTo>
                  <a:pt x="336" y="48"/>
                </a:lnTo>
                <a:lnTo>
                  <a:pt x="192" y="0"/>
                </a:lnTo>
                <a:lnTo>
                  <a:pt x="96" y="0"/>
                </a:lnTo>
                <a:lnTo>
                  <a:pt x="0" y="48"/>
                </a:lnTo>
                <a:lnTo>
                  <a:pt x="96" y="96"/>
                </a:lnTo>
                <a:lnTo>
                  <a:pt x="240" y="240"/>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6180" name="Arc 36"/>
          <p:cNvSpPr>
            <a:spLocks/>
          </p:cNvSpPr>
          <p:nvPr/>
        </p:nvSpPr>
        <p:spPr bwMode="auto">
          <a:xfrm>
            <a:off x="862013" y="2767013"/>
            <a:ext cx="438150" cy="971550"/>
          </a:xfrm>
          <a:custGeom>
            <a:avLst/>
            <a:gdLst>
              <a:gd name="G0" fmla="+- 21600 0 0"/>
              <a:gd name="G1" fmla="+- 21600 0 0"/>
              <a:gd name="G2" fmla="+- 21600 0 0"/>
              <a:gd name="T0" fmla="*/ 0 w 21600"/>
              <a:gd name="T1" fmla="*/ 21529 h 21600"/>
              <a:gd name="T2" fmla="*/ 2152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29"/>
                </a:moveTo>
                <a:cubicBezTo>
                  <a:pt x="39" y="9657"/>
                  <a:pt x="9650" y="43"/>
                  <a:pt x="21522" y="0"/>
                </a:cubicBezTo>
              </a:path>
              <a:path w="21600" h="21600" stroke="0" extrusionOk="0">
                <a:moveTo>
                  <a:pt x="0" y="21529"/>
                </a:moveTo>
                <a:cubicBezTo>
                  <a:pt x="39" y="9657"/>
                  <a:pt x="9650" y="43"/>
                  <a:pt x="21522" y="0"/>
                </a:cubicBezTo>
                <a:lnTo>
                  <a:pt x="21600" y="21600"/>
                </a:lnTo>
                <a:close/>
              </a:path>
            </a:pathLst>
          </a:custGeom>
          <a:noFill/>
          <a:ln w="12700" cap="rnd">
            <a:solidFill>
              <a:schemeClr val="tx1"/>
            </a:solidFill>
            <a:round/>
            <a:headEnd/>
            <a:tailEnd/>
          </a:ln>
          <a:effectLst/>
        </p:spPr>
        <p:txBody>
          <a:bodyPr wrap="none" anchor="ctr"/>
          <a:lstStyle/>
          <a:p>
            <a:endParaRPr lang="en-US"/>
          </a:p>
        </p:txBody>
      </p:sp>
      <p:sp>
        <p:nvSpPr>
          <p:cNvPr id="6181" name="Arc 37"/>
          <p:cNvSpPr>
            <a:spLocks/>
          </p:cNvSpPr>
          <p:nvPr/>
        </p:nvSpPr>
        <p:spPr bwMode="auto">
          <a:xfrm>
            <a:off x="1700213" y="762000"/>
            <a:ext cx="285750" cy="135255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6182" name="Freeform 38"/>
          <p:cNvSpPr>
            <a:spLocks/>
          </p:cNvSpPr>
          <p:nvPr/>
        </p:nvSpPr>
        <p:spPr bwMode="auto">
          <a:xfrm>
            <a:off x="4953000" y="0"/>
            <a:ext cx="4116388" cy="2516188"/>
          </a:xfrm>
          <a:custGeom>
            <a:avLst/>
            <a:gdLst/>
            <a:ahLst/>
            <a:cxnLst>
              <a:cxn ang="0">
                <a:pos x="192" y="1584"/>
              </a:cxn>
              <a:cxn ang="0">
                <a:pos x="144" y="1392"/>
              </a:cxn>
              <a:cxn ang="0">
                <a:pos x="144" y="1344"/>
              </a:cxn>
              <a:cxn ang="0">
                <a:pos x="288" y="1392"/>
              </a:cxn>
              <a:cxn ang="0">
                <a:pos x="96" y="1248"/>
              </a:cxn>
              <a:cxn ang="0">
                <a:pos x="144" y="1152"/>
              </a:cxn>
              <a:cxn ang="0">
                <a:pos x="192" y="1152"/>
              </a:cxn>
              <a:cxn ang="0">
                <a:pos x="240" y="960"/>
              </a:cxn>
              <a:cxn ang="0">
                <a:pos x="144" y="912"/>
              </a:cxn>
              <a:cxn ang="0">
                <a:pos x="96" y="672"/>
              </a:cxn>
              <a:cxn ang="0">
                <a:pos x="48" y="528"/>
              </a:cxn>
              <a:cxn ang="0">
                <a:pos x="0" y="384"/>
              </a:cxn>
              <a:cxn ang="0">
                <a:pos x="48" y="336"/>
              </a:cxn>
              <a:cxn ang="0">
                <a:pos x="96" y="240"/>
              </a:cxn>
              <a:cxn ang="0">
                <a:pos x="192" y="240"/>
              </a:cxn>
              <a:cxn ang="0">
                <a:pos x="192" y="336"/>
              </a:cxn>
              <a:cxn ang="0">
                <a:pos x="480" y="288"/>
              </a:cxn>
              <a:cxn ang="0">
                <a:pos x="624" y="384"/>
              </a:cxn>
              <a:cxn ang="0">
                <a:pos x="672" y="336"/>
              </a:cxn>
              <a:cxn ang="0">
                <a:pos x="720" y="384"/>
              </a:cxn>
              <a:cxn ang="0">
                <a:pos x="672" y="528"/>
              </a:cxn>
              <a:cxn ang="0">
                <a:pos x="576" y="576"/>
              </a:cxn>
              <a:cxn ang="0">
                <a:pos x="288" y="528"/>
              </a:cxn>
              <a:cxn ang="0">
                <a:pos x="528" y="864"/>
              </a:cxn>
              <a:cxn ang="0">
                <a:pos x="720" y="960"/>
              </a:cxn>
              <a:cxn ang="0">
                <a:pos x="720" y="816"/>
              </a:cxn>
              <a:cxn ang="0">
                <a:pos x="576" y="816"/>
              </a:cxn>
              <a:cxn ang="0">
                <a:pos x="576" y="720"/>
              </a:cxn>
              <a:cxn ang="0">
                <a:pos x="816" y="816"/>
              </a:cxn>
              <a:cxn ang="0">
                <a:pos x="816" y="768"/>
              </a:cxn>
              <a:cxn ang="0">
                <a:pos x="720" y="528"/>
              </a:cxn>
              <a:cxn ang="0">
                <a:pos x="816" y="432"/>
              </a:cxn>
              <a:cxn ang="0">
                <a:pos x="1008" y="528"/>
              </a:cxn>
              <a:cxn ang="0">
                <a:pos x="768" y="96"/>
              </a:cxn>
              <a:cxn ang="0">
                <a:pos x="1008" y="96"/>
              </a:cxn>
              <a:cxn ang="0">
                <a:pos x="960" y="336"/>
              </a:cxn>
              <a:cxn ang="0">
                <a:pos x="1104" y="480"/>
              </a:cxn>
              <a:cxn ang="0">
                <a:pos x="1200" y="336"/>
              </a:cxn>
              <a:cxn ang="0">
                <a:pos x="1248" y="0"/>
              </a:cxn>
              <a:cxn ang="0">
                <a:pos x="2592" y="0"/>
              </a:cxn>
              <a:cxn ang="0">
                <a:pos x="2592" y="1536"/>
              </a:cxn>
              <a:cxn ang="0">
                <a:pos x="192" y="1584"/>
              </a:cxn>
            </a:cxnLst>
            <a:rect l="0" t="0" r="r" b="b"/>
            <a:pathLst>
              <a:path w="2593" h="1585">
                <a:moveTo>
                  <a:pt x="192" y="1584"/>
                </a:moveTo>
                <a:lnTo>
                  <a:pt x="144" y="1392"/>
                </a:lnTo>
                <a:lnTo>
                  <a:pt x="144" y="1344"/>
                </a:lnTo>
                <a:lnTo>
                  <a:pt x="288" y="1392"/>
                </a:lnTo>
                <a:lnTo>
                  <a:pt x="96" y="1248"/>
                </a:lnTo>
                <a:lnTo>
                  <a:pt x="144" y="1152"/>
                </a:lnTo>
                <a:lnTo>
                  <a:pt x="192" y="1152"/>
                </a:lnTo>
                <a:lnTo>
                  <a:pt x="240" y="960"/>
                </a:lnTo>
                <a:lnTo>
                  <a:pt x="144" y="912"/>
                </a:lnTo>
                <a:lnTo>
                  <a:pt x="96" y="672"/>
                </a:lnTo>
                <a:lnTo>
                  <a:pt x="48" y="528"/>
                </a:lnTo>
                <a:lnTo>
                  <a:pt x="0" y="384"/>
                </a:lnTo>
                <a:lnTo>
                  <a:pt x="48" y="336"/>
                </a:lnTo>
                <a:lnTo>
                  <a:pt x="96" y="240"/>
                </a:lnTo>
                <a:lnTo>
                  <a:pt x="192" y="240"/>
                </a:lnTo>
                <a:lnTo>
                  <a:pt x="192" y="336"/>
                </a:lnTo>
                <a:lnTo>
                  <a:pt x="480" y="288"/>
                </a:lnTo>
                <a:lnTo>
                  <a:pt x="624" y="384"/>
                </a:lnTo>
                <a:lnTo>
                  <a:pt x="672" y="336"/>
                </a:lnTo>
                <a:lnTo>
                  <a:pt x="720" y="384"/>
                </a:lnTo>
                <a:lnTo>
                  <a:pt x="672" y="528"/>
                </a:lnTo>
                <a:lnTo>
                  <a:pt x="576" y="576"/>
                </a:lnTo>
                <a:lnTo>
                  <a:pt x="288" y="528"/>
                </a:lnTo>
                <a:lnTo>
                  <a:pt x="528" y="864"/>
                </a:lnTo>
                <a:lnTo>
                  <a:pt x="720" y="960"/>
                </a:lnTo>
                <a:lnTo>
                  <a:pt x="720" y="816"/>
                </a:lnTo>
                <a:lnTo>
                  <a:pt x="576" y="816"/>
                </a:lnTo>
                <a:lnTo>
                  <a:pt x="576" y="720"/>
                </a:lnTo>
                <a:lnTo>
                  <a:pt x="816" y="816"/>
                </a:lnTo>
                <a:lnTo>
                  <a:pt x="816" y="768"/>
                </a:lnTo>
                <a:lnTo>
                  <a:pt x="720" y="528"/>
                </a:lnTo>
                <a:lnTo>
                  <a:pt x="816" y="432"/>
                </a:lnTo>
                <a:lnTo>
                  <a:pt x="1008" y="528"/>
                </a:lnTo>
                <a:lnTo>
                  <a:pt x="768" y="96"/>
                </a:lnTo>
                <a:lnTo>
                  <a:pt x="1008" y="96"/>
                </a:lnTo>
                <a:lnTo>
                  <a:pt x="960" y="336"/>
                </a:lnTo>
                <a:lnTo>
                  <a:pt x="1104" y="480"/>
                </a:lnTo>
                <a:lnTo>
                  <a:pt x="1200" y="336"/>
                </a:lnTo>
                <a:lnTo>
                  <a:pt x="1248" y="0"/>
                </a:lnTo>
                <a:lnTo>
                  <a:pt x="2592" y="0"/>
                </a:lnTo>
                <a:lnTo>
                  <a:pt x="2592" y="1536"/>
                </a:lnTo>
                <a:lnTo>
                  <a:pt x="192" y="1584"/>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grpSp>
        <p:nvGrpSpPr>
          <p:cNvPr id="4" name="Group 43"/>
          <p:cNvGrpSpPr>
            <a:grpSpLocks/>
          </p:cNvGrpSpPr>
          <p:nvPr/>
        </p:nvGrpSpPr>
        <p:grpSpPr bwMode="auto">
          <a:xfrm>
            <a:off x="685800" y="4267200"/>
            <a:ext cx="1654175" cy="1449388"/>
            <a:chOff x="432" y="2688"/>
            <a:chExt cx="1042" cy="913"/>
          </a:xfrm>
        </p:grpSpPr>
        <p:sp>
          <p:nvSpPr>
            <p:cNvPr id="6183" name="Freeform 39"/>
            <p:cNvSpPr>
              <a:spLocks/>
            </p:cNvSpPr>
            <p:nvPr/>
          </p:nvSpPr>
          <p:spPr bwMode="auto">
            <a:xfrm>
              <a:off x="432" y="2688"/>
              <a:ext cx="1009" cy="913"/>
            </a:xfrm>
            <a:custGeom>
              <a:avLst/>
              <a:gdLst/>
              <a:ahLst/>
              <a:cxnLst>
                <a:cxn ang="0">
                  <a:pos x="1008" y="432"/>
                </a:cxn>
                <a:cxn ang="0">
                  <a:pos x="720" y="336"/>
                </a:cxn>
                <a:cxn ang="0">
                  <a:pos x="624" y="240"/>
                </a:cxn>
                <a:cxn ang="0">
                  <a:pos x="528" y="192"/>
                </a:cxn>
                <a:cxn ang="0">
                  <a:pos x="336" y="96"/>
                </a:cxn>
                <a:cxn ang="0">
                  <a:pos x="288" y="96"/>
                </a:cxn>
                <a:cxn ang="0">
                  <a:pos x="192" y="0"/>
                </a:cxn>
                <a:cxn ang="0">
                  <a:pos x="48" y="48"/>
                </a:cxn>
                <a:cxn ang="0">
                  <a:pos x="96" y="96"/>
                </a:cxn>
                <a:cxn ang="0">
                  <a:pos x="48" y="192"/>
                </a:cxn>
                <a:cxn ang="0">
                  <a:pos x="144" y="240"/>
                </a:cxn>
                <a:cxn ang="0">
                  <a:pos x="192" y="240"/>
                </a:cxn>
                <a:cxn ang="0">
                  <a:pos x="240" y="288"/>
                </a:cxn>
                <a:cxn ang="0">
                  <a:pos x="144" y="336"/>
                </a:cxn>
                <a:cxn ang="0">
                  <a:pos x="96" y="480"/>
                </a:cxn>
                <a:cxn ang="0">
                  <a:pos x="48" y="624"/>
                </a:cxn>
                <a:cxn ang="0">
                  <a:pos x="0" y="720"/>
                </a:cxn>
                <a:cxn ang="0">
                  <a:pos x="48" y="768"/>
                </a:cxn>
                <a:cxn ang="0">
                  <a:pos x="48" y="816"/>
                </a:cxn>
                <a:cxn ang="0">
                  <a:pos x="96" y="912"/>
                </a:cxn>
                <a:cxn ang="0">
                  <a:pos x="192" y="864"/>
                </a:cxn>
                <a:cxn ang="0">
                  <a:pos x="288" y="864"/>
                </a:cxn>
                <a:cxn ang="0">
                  <a:pos x="432" y="864"/>
                </a:cxn>
                <a:cxn ang="0">
                  <a:pos x="480" y="816"/>
                </a:cxn>
                <a:cxn ang="0">
                  <a:pos x="528" y="816"/>
                </a:cxn>
                <a:cxn ang="0">
                  <a:pos x="672" y="720"/>
                </a:cxn>
                <a:cxn ang="0">
                  <a:pos x="624" y="624"/>
                </a:cxn>
                <a:cxn ang="0">
                  <a:pos x="912" y="528"/>
                </a:cxn>
                <a:cxn ang="0">
                  <a:pos x="1008" y="432"/>
                </a:cxn>
              </a:cxnLst>
              <a:rect l="0" t="0" r="r" b="b"/>
              <a:pathLst>
                <a:path w="1009" h="913">
                  <a:moveTo>
                    <a:pt x="1008" y="432"/>
                  </a:moveTo>
                  <a:lnTo>
                    <a:pt x="720" y="336"/>
                  </a:lnTo>
                  <a:lnTo>
                    <a:pt x="624" y="240"/>
                  </a:lnTo>
                  <a:lnTo>
                    <a:pt x="528" y="192"/>
                  </a:lnTo>
                  <a:lnTo>
                    <a:pt x="336" y="96"/>
                  </a:lnTo>
                  <a:lnTo>
                    <a:pt x="288" y="96"/>
                  </a:lnTo>
                  <a:lnTo>
                    <a:pt x="192" y="0"/>
                  </a:lnTo>
                  <a:lnTo>
                    <a:pt x="48" y="48"/>
                  </a:lnTo>
                  <a:lnTo>
                    <a:pt x="96" y="96"/>
                  </a:lnTo>
                  <a:lnTo>
                    <a:pt x="48" y="192"/>
                  </a:lnTo>
                  <a:lnTo>
                    <a:pt x="144" y="240"/>
                  </a:lnTo>
                  <a:lnTo>
                    <a:pt x="192" y="240"/>
                  </a:lnTo>
                  <a:lnTo>
                    <a:pt x="240" y="288"/>
                  </a:lnTo>
                  <a:lnTo>
                    <a:pt x="144" y="336"/>
                  </a:lnTo>
                  <a:lnTo>
                    <a:pt x="96" y="480"/>
                  </a:lnTo>
                  <a:lnTo>
                    <a:pt x="48" y="624"/>
                  </a:lnTo>
                  <a:lnTo>
                    <a:pt x="0" y="720"/>
                  </a:lnTo>
                  <a:lnTo>
                    <a:pt x="48" y="768"/>
                  </a:lnTo>
                  <a:lnTo>
                    <a:pt x="48" y="816"/>
                  </a:lnTo>
                  <a:lnTo>
                    <a:pt x="96" y="912"/>
                  </a:lnTo>
                  <a:lnTo>
                    <a:pt x="192" y="864"/>
                  </a:lnTo>
                  <a:lnTo>
                    <a:pt x="288" y="864"/>
                  </a:lnTo>
                  <a:lnTo>
                    <a:pt x="432" y="864"/>
                  </a:lnTo>
                  <a:lnTo>
                    <a:pt x="480" y="816"/>
                  </a:lnTo>
                  <a:lnTo>
                    <a:pt x="528" y="816"/>
                  </a:lnTo>
                  <a:lnTo>
                    <a:pt x="672" y="720"/>
                  </a:lnTo>
                  <a:lnTo>
                    <a:pt x="624" y="624"/>
                  </a:lnTo>
                  <a:lnTo>
                    <a:pt x="912" y="528"/>
                  </a:lnTo>
                  <a:lnTo>
                    <a:pt x="1008" y="432"/>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184" name="Freeform 40"/>
            <p:cNvSpPr>
              <a:spLocks/>
            </p:cNvSpPr>
            <p:nvPr/>
          </p:nvSpPr>
          <p:spPr bwMode="auto">
            <a:xfrm>
              <a:off x="1198" y="3429"/>
              <a:ext cx="39" cy="28"/>
            </a:xfrm>
            <a:custGeom>
              <a:avLst/>
              <a:gdLst/>
              <a:ahLst/>
              <a:cxnLst>
                <a:cxn ang="0">
                  <a:pos x="38" y="0"/>
                </a:cxn>
                <a:cxn ang="0">
                  <a:pos x="20" y="0"/>
                </a:cxn>
                <a:cxn ang="0">
                  <a:pos x="0" y="19"/>
                </a:cxn>
                <a:cxn ang="0">
                  <a:pos x="10" y="27"/>
                </a:cxn>
                <a:cxn ang="0">
                  <a:pos x="28" y="27"/>
                </a:cxn>
                <a:cxn ang="0">
                  <a:pos x="38" y="0"/>
                </a:cxn>
              </a:cxnLst>
              <a:rect l="0" t="0" r="r" b="b"/>
              <a:pathLst>
                <a:path w="39" h="28">
                  <a:moveTo>
                    <a:pt x="38" y="0"/>
                  </a:moveTo>
                  <a:lnTo>
                    <a:pt x="20" y="0"/>
                  </a:lnTo>
                  <a:lnTo>
                    <a:pt x="0" y="19"/>
                  </a:lnTo>
                  <a:lnTo>
                    <a:pt x="10" y="27"/>
                  </a:lnTo>
                  <a:lnTo>
                    <a:pt x="28" y="27"/>
                  </a:lnTo>
                  <a:lnTo>
                    <a:pt x="38" y="0"/>
                  </a:lnTo>
                </a:path>
              </a:pathLst>
            </a:custGeom>
            <a:solidFill>
              <a:srgbClr val="618FFD"/>
            </a:solidFill>
            <a:ln w="12700" cap="rnd" cmpd="sng">
              <a:solidFill>
                <a:srgbClr val="000000"/>
              </a:solidFill>
              <a:prstDash val="solid"/>
              <a:round/>
              <a:headEnd type="none" w="med" len="med"/>
              <a:tailEnd type="none" w="med" len="med"/>
            </a:ln>
            <a:effectLst/>
          </p:spPr>
          <p:txBody>
            <a:bodyPr/>
            <a:lstStyle/>
            <a:p>
              <a:endParaRPr lang="en-US"/>
            </a:p>
          </p:txBody>
        </p:sp>
        <p:sp>
          <p:nvSpPr>
            <p:cNvPr id="6185" name="Freeform 41"/>
            <p:cNvSpPr>
              <a:spLocks/>
            </p:cNvSpPr>
            <p:nvPr/>
          </p:nvSpPr>
          <p:spPr bwMode="auto">
            <a:xfrm>
              <a:off x="1309" y="3361"/>
              <a:ext cx="88" cy="69"/>
            </a:xfrm>
            <a:custGeom>
              <a:avLst/>
              <a:gdLst/>
              <a:ahLst/>
              <a:cxnLst>
                <a:cxn ang="0">
                  <a:pos x="63" y="0"/>
                </a:cxn>
                <a:cxn ang="0">
                  <a:pos x="55" y="8"/>
                </a:cxn>
                <a:cxn ang="0">
                  <a:pos x="18" y="13"/>
                </a:cxn>
                <a:cxn ang="0">
                  <a:pos x="0" y="37"/>
                </a:cxn>
                <a:cxn ang="0">
                  <a:pos x="27" y="55"/>
                </a:cxn>
                <a:cxn ang="0">
                  <a:pos x="41" y="68"/>
                </a:cxn>
                <a:cxn ang="0">
                  <a:pos x="68" y="64"/>
                </a:cxn>
                <a:cxn ang="0">
                  <a:pos x="87" y="55"/>
                </a:cxn>
                <a:cxn ang="0">
                  <a:pos x="82" y="37"/>
                </a:cxn>
                <a:cxn ang="0">
                  <a:pos x="68" y="23"/>
                </a:cxn>
                <a:cxn ang="0">
                  <a:pos x="63" y="0"/>
                </a:cxn>
              </a:cxnLst>
              <a:rect l="0" t="0" r="r" b="b"/>
              <a:pathLst>
                <a:path w="88" h="69">
                  <a:moveTo>
                    <a:pt x="63" y="0"/>
                  </a:moveTo>
                  <a:lnTo>
                    <a:pt x="55" y="8"/>
                  </a:lnTo>
                  <a:lnTo>
                    <a:pt x="18" y="13"/>
                  </a:lnTo>
                  <a:lnTo>
                    <a:pt x="0" y="37"/>
                  </a:lnTo>
                  <a:lnTo>
                    <a:pt x="27" y="55"/>
                  </a:lnTo>
                  <a:lnTo>
                    <a:pt x="41" y="68"/>
                  </a:lnTo>
                  <a:lnTo>
                    <a:pt x="68" y="64"/>
                  </a:lnTo>
                  <a:lnTo>
                    <a:pt x="87" y="55"/>
                  </a:lnTo>
                  <a:lnTo>
                    <a:pt x="82" y="37"/>
                  </a:lnTo>
                  <a:lnTo>
                    <a:pt x="68" y="23"/>
                  </a:lnTo>
                  <a:lnTo>
                    <a:pt x="63" y="0"/>
                  </a:lnTo>
                </a:path>
              </a:pathLst>
            </a:custGeom>
            <a:solidFill>
              <a:srgbClr val="618FFD"/>
            </a:solidFill>
            <a:ln w="12700" cap="rnd" cmpd="sng">
              <a:solidFill>
                <a:srgbClr val="000000"/>
              </a:solidFill>
              <a:prstDash val="solid"/>
              <a:round/>
              <a:headEnd type="none" w="med" len="med"/>
              <a:tailEnd type="none" w="med" len="med"/>
            </a:ln>
            <a:effectLst/>
          </p:spPr>
          <p:txBody>
            <a:bodyPr/>
            <a:lstStyle/>
            <a:p>
              <a:endParaRPr lang="en-US"/>
            </a:p>
          </p:txBody>
        </p:sp>
        <p:sp>
          <p:nvSpPr>
            <p:cNvPr id="6186" name="Freeform 42"/>
            <p:cNvSpPr>
              <a:spLocks/>
            </p:cNvSpPr>
            <p:nvPr/>
          </p:nvSpPr>
          <p:spPr bwMode="auto">
            <a:xfrm>
              <a:off x="1445" y="3366"/>
              <a:ext cx="29" cy="36"/>
            </a:xfrm>
            <a:custGeom>
              <a:avLst/>
              <a:gdLst/>
              <a:ahLst/>
              <a:cxnLst>
                <a:cxn ang="0">
                  <a:pos x="18" y="0"/>
                </a:cxn>
                <a:cxn ang="0">
                  <a:pos x="0" y="8"/>
                </a:cxn>
                <a:cxn ang="0">
                  <a:pos x="15" y="22"/>
                </a:cxn>
                <a:cxn ang="0">
                  <a:pos x="28" y="35"/>
                </a:cxn>
                <a:cxn ang="0">
                  <a:pos x="18" y="0"/>
                </a:cxn>
              </a:cxnLst>
              <a:rect l="0" t="0" r="r" b="b"/>
              <a:pathLst>
                <a:path w="29" h="36">
                  <a:moveTo>
                    <a:pt x="18" y="0"/>
                  </a:moveTo>
                  <a:lnTo>
                    <a:pt x="0" y="8"/>
                  </a:lnTo>
                  <a:lnTo>
                    <a:pt x="15" y="22"/>
                  </a:lnTo>
                  <a:lnTo>
                    <a:pt x="28" y="35"/>
                  </a:lnTo>
                  <a:lnTo>
                    <a:pt x="18" y="0"/>
                  </a:lnTo>
                </a:path>
              </a:pathLst>
            </a:custGeom>
            <a:solidFill>
              <a:srgbClr val="618FFD"/>
            </a:solidFill>
            <a:ln w="12700" cap="rnd" cmpd="sng">
              <a:solidFill>
                <a:srgbClr val="000000"/>
              </a:solidFill>
              <a:prstDash val="solid"/>
              <a:round/>
              <a:headEnd type="none" w="med" len="med"/>
              <a:tailEnd type="none" w="med" len="med"/>
            </a:ln>
            <a:effectLst/>
          </p:spPr>
          <p:txBody>
            <a:bodyPr/>
            <a:lstStyle/>
            <a:p>
              <a:endParaRPr lang="en-US"/>
            </a:p>
          </p:txBody>
        </p:sp>
      </p:grpSp>
      <p:grpSp>
        <p:nvGrpSpPr>
          <p:cNvPr id="5" name="Group 47"/>
          <p:cNvGrpSpPr>
            <a:grpSpLocks/>
          </p:cNvGrpSpPr>
          <p:nvPr/>
        </p:nvGrpSpPr>
        <p:grpSpPr bwMode="auto">
          <a:xfrm>
            <a:off x="3276600" y="2438400"/>
            <a:ext cx="382588" cy="576263"/>
            <a:chOff x="2064" y="1536"/>
            <a:chExt cx="241" cy="363"/>
          </a:xfrm>
        </p:grpSpPr>
        <p:sp>
          <p:nvSpPr>
            <p:cNvPr id="6188" name="Freeform 44"/>
            <p:cNvSpPr>
              <a:spLocks/>
            </p:cNvSpPr>
            <p:nvPr/>
          </p:nvSpPr>
          <p:spPr bwMode="auto">
            <a:xfrm>
              <a:off x="2064" y="1536"/>
              <a:ext cx="193" cy="337"/>
            </a:xfrm>
            <a:custGeom>
              <a:avLst/>
              <a:gdLst/>
              <a:ahLst/>
              <a:cxnLst>
                <a:cxn ang="0">
                  <a:pos x="0" y="288"/>
                </a:cxn>
                <a:cxn ang="0">
                  <a:pos x="0" y="240"/>
                </a:cxn>
                <a:cxn ang="0">
                  <a:pos x="48" y="96"/>
                </a:cxn>
                <a:cxn ang="0">
                  <a:pos x="192" y="0"/>
                </a:cxn>
                <a:cxn ang="0">
                  <a:pos x="144" y="144"/>
                </a:cxn>
                <a:cxn ang="0">
                  <a:pos x="192" y="144"/>
                </a:cxn>
                <a:cxn ang="0">
                  <a:pos x="96" y="240"/>
                </a:cxn>
                <a:cxn ang="0">
                  <a:pos x="96" y="336"/>
                </a:cxn>
                <a:cxn ang="0">
                  <a:pos x="0" y="288"/>
                </a:cxn>
              </a:cxnLst>
              <a:rect l="0" t="0" r="r" b="b"/>
              <a:pathLst>
                <a:path w="193" h="337">
                  <a:moveTo>
                    <a:pt x="0" y="288"/>
                  </a:moveTo>
                  <a:lnTo>
                    <a:pt x="0" y="240"/>
                  </a:lnTo>
                  <a:lnTo>
                    <a:pt x="48" y="96"/>
                  </a:lnTo>
                  <a:lnTo>
                    <a:pt x="192" y="0"/>
                  </a:lnTo>
                  <a:lnTo>
                    <a:pt x="144" y="144"/>
                  </a:lnTo>
                  <a:lnTo>
                    <a:pt x="192" y="144"/>
                  </a:lnTo>
                  <a:lnTo>
                    <a:pt x="96" y="240"/>
                  </a:lnTo>
                  <a:lnTo>
                    <a:pt x="96" y="336"/>
                  </a:lnTo>
                  <a:lnTo>
                    <a:pt x="0"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189" name="Freeform 45"/>
            <p:cNvSpPr>
              <a:spLocks/>
            </p:cNvSpPr>
            <p:nvPr/>
          </p:nvSpPr>
          <p:spPr bwMode="auto">
            <a:xfrm>
              <a:off x="2160" y="1776"/>
              <a:ext cx="145" cy="97"/>
            </a:xfrm>
            <a:custGeom>
              <a:avLst/>
              <a:gdLst/>
              <a:ahLst/>
              <a:cxnLst>
                <a:cxn ang="0">
                  <a:pos x="48" y="0"/>
                </a:cxn>
                <a:cxn ang="0">
                  <a:pos x="0" y="48"/>
                </a:cxn>
                <a:cxn ang="0">
                  <a:pos x="48" y="48"/>
                </a:cxn>
                <a:cxn ang="0">
                  <a:pos x="144" y="96"/>
                </a:cxn>
                <a:cxn ang="0">
                  <a:pos x="144" y="0"/>
                </a:cxn>
                <a:cxn ang="0">
                  <a:pos x="48" y="0"/>
                </a:cxn>
              </a:cxnLst>
              <a:rect l="0" t="0" r="r" b="b"/>
              <a:pathLst>
                <a:path w="145" h="97">
                  <a:moveTo>
                    <a:pt x="48" y="0"/>
                  </a:moveTo>
                  <a:lnTo>
                    <a:pt x="0" y="48"/>
                  </a:lnTo>
                  <a:lnTo>
                    <a:pt x="48" y="48"/>
                  </a:lnTo>
                  <a:lnTo>
                    <a:pt x="144" y="96"/>
                  </a:lnTo>
                  <a:lnTo>
                    <a:pt x="144" y="0"/>
                  </a:lnTo>
                  <a:lnTo>
                    <a:pt x="48" y="0"/>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190" name="Freeform 46"/>
            <p:cNvSpPr>
              <a:spLocks/>
            </p:cNvSpPr>
            <p:nvPr/>
          </p:nvSpPr>
          <p:spPr bwMode="auto">
            <a:xfrm>
              <a:off x="2230" y="1855"/>
              <a:ext cx="35" cy="44"/>
            </a:xfrm>
            <a:custGeom>
              <a:avLst/>
              <a:gdLst/>
              <a:ahLst/>
              <a:cxnLst>
                <a:cxn ang="0">
                  <a:pos x="0" y="0"/>
                </a:cxn>
                <a:cxn ang="0">
                  <a:pos x="23" y="7"/>
                </a:cxn>
                <a:cxn ang="0">
                  <a:pos x="32" y="18"/>
                </a:cxn>
                <a:cxn ang="0">
                  <a:pos x="34" y="34"/>
                </a:cxn>
                <a:cxn ang="0">
                  <a:pos x="23" y="43"/>
                </a:cxn>
                <a:cxn ang="0">
                  <a:pos x="6" y="35"/>
                </a:cxn>
                <a:cxn ang="0">
                  <a:pos x="2" y="24"/>
                </a:cxn>
                <a:cxn ang="0">
                  <a:pos x="0" y="0"/>
                </a:cxn>
              </a:cxnLst>
              <a:rect l="0" t="0" r="r" b="b"/>
              <a:pathLst>
                <a:path w="35" h="44">
                  <a:moveTo>
                    <a:pt x="0" y="0"/>
                  </a:moveTo>
                  <a:lnTo>
                    <a:pt x="23" y="7"/>
                  </a:lnTo>
                  <a:lnTo>
                    <a:pt x="32" y="18"/>
                  </a:lnTo>
                  <a:lnTo>
                    <a:pt x="34" y="34"/>
                  </a:lnTo>
                  <a:lnTo>
                    <a:pt x="23" y="43"/>
                  </a:lnTo>
                  <a:lnTo>
                    <a:pt x="6" y="35"/>
                  </a:lnTo>
                  <a:lnTo>
                    <a:pt x="2" y="24"/>
                  </a:lnTo>
                  <a:lnTo>
                    <a:pt x="0" y="0"/>
                  </a:lnTo>
                </a:path>
              </a:pathLst>
            </a:custGeom>
            <a:solidFill>
              <a:srgbClr val="FDC0E5"/>
            </a:solidFill>
            <a:ln w="12700" cap="rnd" cmpd="sng">
              <a:solidFill>
                <a:srgbClr val="000000"/>
              </a:solidFill>
              <a:prstDash val="solid"/>
              <a:round/>
              <a:headEnd type="none" w="med" len="med"/>
              <a:tailEnd type="none" w="med" len="med"/>
            </a:ln>
            <a:effectLst/>
          </p:spPr>
          <p:txBody>
            <a:bodyPr/>
            <a:lstStyle/>
            <a:p>
              <a:endParaRPr lang="en-US"/>
            </a:p>
          </p:txBody>
        </p:sp>
      </p:grpSp>
      <p:sp>
        <p:nvSpPr>
          <p:cNvPr id="6192" name="Freeform 48"/>
          <p:cNvSpPr>
            <a:spLocks/>
          </p:cNvSpPr>
          <p:nvPr/>
        </p:nvSpPr>
        <p:spPr bwMode="auto">
          <a:xfrm>
            <a:off x="6219825" y="5584825"/>
            <a:ext cx="73025" cy="90488"/>
          </a:xfrm>
          <a:custGeom>
            <a:avLst/>
            <a:gdLst/>
            <a:ahLst/>
            <a:cxnLst>
              <a:cxn ang="0">
                <a:pos x="9" y="0"/>
              </a:cxn>
              <a:cxn ang="0">
                <a:pos x="9" y="16"/>
              </a:cxn>
              <a:cxn ang="0">
                <a:pos x="0" y="38"/>
              </a:cxn>
              <a:cxn ang="0">
                <a:pos x="0" y="51"/>
              </a:cxn>
              <a:cxn ang="0">
                <a:pos x="18" y="51"/>
              </a:cxn>
              <a:cxn ang="0">
                <a:pos x="32" y="56"/>
              </a:cxn>
              <a:cxn ang="0">
                <a:pos x="45" y="43"/>
              </a:cxn>
              <a:cxn ang="0">
                <a:pos x="21" y="16"/>
              </a:cxn>
              <a:cxn ang="0">
                <a:pos x="9" y="0"/>
              </a:cxn>
            </a:cxnLst>
            <a:rect l="0" t="0" r="r" b="b"/>
            <a:pathLst>
              <a:path w="46" h="57">
                <a:moveTo>
                  <a:pt x="9" y="0"/>
                </a:moveTo>
                <a:lnTo>
                  <a:pt x="9" y="16"/>
                </a:lnTo>
                <a:lnTo>
                  <a:pt x="0" y="38"/>
                </a:lnTo>
                <a:lnTo>
                  <a:pt x="0" y="51"/>
                </a:lnTo>
                <a:lnTo>
                  <a:pt x="18" y="51"/>
                </a:lnTo>
                <a:lnTo>
                  <a:pt x="32" y="56"/>
                </a:lnTo>
                <a:lnTo>
                  <a:pt x="45" y="43"/>
                </a:lnTo>
                <a:lnTo>
                  <a:pt x="21" y="16"/>
                </a:lnTo>
                <a:lnTo>
                  <a:pt x="9" y="0"/>
                </a:lnTo>
              </a:path>
            </a:pathLst>
          </a:custGeom>
          <a:solidFill>
            <a:srgbClr val="8080FF"/>
          </a:solidFill>
          <a:ln w="12700" cap="rnd" cmpd="sng">
            <a:solidFill>
              <a:srgbClr val="000000"/>
            </a:solidFill>
            <a:prstDash val="solid"/>
            <a:round/>
            <a:headEnd type="none" w="med" len="med"/>
            <a:tailEnd type="none" w="med" len="med"/>
          </a:ln>
          <a:effectLst/>
        </p:spPr>
        <p:txBody>
          <a:bodyPr/>
          <a:lstStyle/>
          <a:p>
            <a:endParaRPr lang="en-US"/>
          </a:p>
        </p:txBody>
      </p:sp>
      <p:sp>
        <p:nvSpPr>
          <p:cNvPr id="6193" name="Freeform 49"/>
          <p:cNvSpPr>
            <a:spLocks/>
          </p:cNvSpPr>
          <p:nvPr/>
        </p:nvSpPr>
        <p:spPr bwMode="auto">
          <a:xfrm>
            <a:off x="7462838" y="5292725"/>
            <a:ext cx="142875" cy="138113"/>
          </a:xfrm>
          <a:custGeom>
            <a:avLst/>
            <a:gdLst/>
            <a:ahLst/>
            <a:cxnLst>
              <a:cxn ang="0">
                <a:pos x="89" y="5"/>
              </a:cxn>
              <a:cxn ang="0">
                <a:pos x="62" y="40"/>
              </a:cxn>
              <a:cxn ang="0">
                <a:pos x="67" y="64"/>
              </a:cxn>
              <a:cxn ang="0">
                <a:pos x="67" y="72"/>
              </a:cxn>
              <a:cxn ang="0">
                <a:pos x="18" y="86"/>
              </a:cxn>
              <a:cxn ang="0">
                <a:pos x="5" y="81"/>
              </a:cxn>
              <a:cxn ang="0">
                <a:pos x="5" y="64"/>
              </a:cxn>
              <a:cxn ang="0">
                <a:pos x="0" y="45"/>
              </a:cxn>
              <a:cxn ang="0">
                <a:pos x="22" y="22"/>
              </a:cxn>
              <a:cxn ang="0">
                <a:pos x="35" y="18"/>
              </a:cxn>
              <a:cxn ang="0">
                <a:pos x="49" y="0"/>
              </a:cxn>
              <a:cxn ang="0">
                <a:pos x="89" y="5"/>
              </a:cxn>
            </a:cxnLst>
            <a:rect l="0" t="0" r="r" b="b"/>
            <a:pathLst>
              <a:path w="90" h="87">
                <a:moveTo>
                  <a:pt x="89" y="5"/>
                </a:moveTo>
                <a:lnTo>
                  <a:pt x="62" y="40"/>
                </a:lnTo>
                <a:lnTo>
                  <a:pt x="67" y="64"/>
                </a:lnTo>
                <a:lnTo>
                  <a:pt x="67" y="72"/>
                </a:lnTo>
                <a:lnTo>
                  <a:pt x="18" y="86"/>
                </a:lnTo>
                <a:lnTo>
                  <a:pt x="5" y="81"/>
                </a:lnTo>
                <a:lnTo>
                  <a:pt x="5" y="64"/>
                </a:lnTo>
                <a:lnTo>
                  <a:pt x="0" y="45"/>
                </a:lnTo>
                <a:lnTo>
                  <a:pt x="22" y="22"/>
                </a:lnTo>
                <a:lnTo>
                  <a:pt x="35" y="18"/>
                </a:lnTo>
                <a:lnTo>
                  <a:pt x="49" y="0"/>
                </a:lnTo>
                <a:lnTo>
                  <a:pt x="89" y="5"/>
                </a:lnTo>
              </a:path>
            </a:pathLst>
          </a:custGeom>
          <a:solidFill>
            <a:srgbClr val="8080FF"/>
          </a:solidFill>
          <a:ln w="12700" cap="rnd" cmpd="sng">
            <a:solidFill>
              <a:srgbClr val="000000"/>
            </a:solidFill>
            <a:prstDash val="solid"/>
            <a:round/>
            <a:headEnd type="none" w="med" len="med"/>
            <a:tailEnd type="none" w="med" len="med"/>
          </a:ln>
          <a:effectLst/>
        </p:spPr>
        <p:txBody>
          <a:bodyPr/>
          <a:lstStyle/>
          <a:p>
            <a:endParaRPr lang="en-US"/>
          </a:p>
        </p:txBody>
      </p:sp>
      <p:sp>
        <p:nvSpPr>
          <p:cNvPr id="6194" name="Arc 50"/>
          <p:cNvSpPr>
            <a:spLocks/>
          </p:cNvSpPr>
          <p:nvPr/>
        </p:nvSpPr>
        <p:spPr bwMode="auto">
          <a:xfrm>
            <a:off x="3224213" y="2362200"/>
            <a:ext cx="133350" cy="20955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6195" name="Arc 51"/>
          <p:cNvSpPr>
            <a:spLocks/>
          </p:cNvSpPr>
          <p:nvPr/>
        </p:nvSpPr>
        <p:spPr bwMode="auto">
          <a:xfrm>
            <a:off x="5334000" y="6500813"/>
            <a:ext cx="57150" cy="2857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ffectLst/>
        </p:spPr>
        <p:txBody>
          <a:bodyPr wrap="none" anchor="ctr"/>
          <a:lstStyle/>
          <a:p>
            <a:endParaRPr lang="en-US"/>
          </a:p>
        </p:txBody>
      </p:sp>
      <p:sp>
        <p:nvSpPr>
          <p:cNvPr id="6196" name="Line 52"/>
          <p:cNvSpPr>
            <a:spLocks noChangeShapeType="1"/>
          </p:cNvSpPr>
          <p:nvPr/>
        </p:nvSpPr>
        <p:spPr bwMode="auto">
          <a:xfrm>
            <a:off x="838200" y="5737225"/>
            <a:ext cx="0" cy="111125"/>
          </a:xfrm>
          <a:prstGeom prst="line">
            <a:avLst/>
          </a:prstGeom>
          <a:noFill/>
          <a:ln w="12700">
            <a:solidFill>
              <a:schemeClr val="tx1"/>
            </a:solidFill>
            <a:round/>
            <a:headEnd/>
            <a:tailEnd/>
          </a:ln>
          <a:effectLst/>
        </p:spPr>
        <p:txBody>
          <a:bodyPr wrap="none" anchor="ctr"/>
          <a:lstStyle/>
          <a:p>
            <a:endParaRPr lang="en-US"/>
          </a:p>
        </p:txBody>
      </p:sp>
      <p:sp>
        <p:nvSpPr>
          <p:cNvPr id="6197" name="Rectangle 53"/>
          <p:cNvSpPr>
            <a:spLocks noChangeArrowheads="1"/>
          </p:cNvSpPr>
          <p:nvPr/>
        </p:nvSpPr>
        <p:spPr bwMode="auto">
          <a:xfrm>
            <a:off x="7059613" y="5108575"/>
            <a:ext cx="350837" cy="223838"/>
          </a:xfrm>
          <a:prstGeom prst="rect">
            <a:avLst/>
          </a:prstGeom>
          <a:noFill/>
          <a:ln w="12700">
            <a:noFill/>
            <a:miter lim="800000"/>
            <a:headEnd/>
            <a:tailEnd/>
          </a:ln>
          <a:effectLst/>
        </p:spPr>
        <p:txBody>
          <a:bodyPr wrap="none" lIns="90488" tIns="44450" rIns="90488" bIns="44450">
            <a:spAutoFit/>
          </a:bodyPr>
          <a:lstStyle/>
          <a:p>
            <a:pPr defTabSz="762000"/>
            <a:r>
              <a:rPr lang="en-US" sz="800"/>
              <a:t>arm</a:t>
            </a:r>
          </a:p>
        </p:txBody>
      </p:sp>
      <p:sp>
        <p:nvSpPr>
          <p:cNvPr id="6198" name="Line 54"/>
          <p:cNvSpPr>
            <a:spLocks noChangeShapeType="1"/>
          </p:cNvSpPr>
          <p:nvPr/>
        </p:nvSpPr>
        <p:spPr bwMode="auto">
          <a:xfrm>
            <a:off x="7642225" y="5334000"/>
            <a:ext cx="111125" cy="0"/>
          </a:xfrm>
          <a:prstGeom prst="line">
            <a:avLst/>
          </a:prstGeom>
          <a:noFill/>
          <a:ln w="12700">
            <a:solidFill>
              <a:schemeClr val="tx1"/>
            </a:solidFill>
            <a:round/>
            <a:headEnd/>
            <a:tailEnd/>
          </a:ln>
          <a:effectLst/>
        </p:spPr>
        <p:txBody>
          <a:bodyPr wrap="none" anchor="ctr"/>
          <a:lstStyle/>
          <a:p>
            <a:endParaRPr lang="en-US"/>
          </a:p>
        </p:txBody>
      </p:sp>
      <p:sp>
        <p:nvSpPr>
          <p:cNvPr id="6199" name="Line 55"/>
          <p:cNvSpPr>
            <a:spLocks noChangeShapeType="1"/>
          </p:cNvSpPr>
          <p:nvPr/>
        </p:nvSpPr>
        <p:spPr bwMode="auto">
          <a:xfrm>
            <a:off x="6956425" y="5127625"/>
            <a:ext cx="34925" cy="339725"/>
          </a:xfrm>
          <a:prstGeom prst="line">
            <a:avLst/>
          </a:prstGeom>
          <a:noFill/>
          <a:ln w="12700">
            <a:solidFill>
              <a:schemeClr val="tx1"/>
            </a:solidFill>
            <a:round/>
            <a:headEnd/>
            <a:tailEnd/>
          </a:ln>
          <a:effectLst/>
        </p:spPr>
        <p:txBody>
          <a:bodyPr wrap="none" anchor="ctr"/>
          <a:lstStyle/>
          <a:p>
            <a:endParaRPr lang="en-US"/>
          </a:p>
        </p:txBody>
      </p:sp>
      <p:sp>
        <p:nvSpPr>
          <p:cNvPr id="6200" name="Rectangle 56"/>
          <p:cNvSpPr>
            <a:spLocks noChangeArrowheads="1"/>
          </p:cNvSpPr>
          <p:nvPr/>
        </p:nvSpPr>
        <p:spPr bwMode="auto">
          <a:xfrm>
            <a:off x="6221413" y="5260975"/>
            <a:ext cx="412750" cy="223838"/>
          </a:xfrm>
          <a:prstGeom prst="rect">
            <a:avLst/>
          </a:prstGeom>
          <a:noFill/>
          <a:ln w="12700">
            <a:noFill/>
            <a:miter lim="800000"/>
            <a:headEnd/>
            <a:tailEnd/>
          </a:ln>
          <a:effectLst/>
        </p:spPr>
        <p:txBody>
          <a:bodyPr wrap="none" lIns="90488" tIns="44450" rIns="90488" bIns="44450">
            <a:spAutoFit/>
          </a:bodyPr>
          <a:lstStyle/>
          <a:p>
            <a:pPr defTabSz="762000"/>
            <a:r>
              <a:rPr lang="en-US" sz="800"/>
              <a:t>ANK</a:t>
            </a:r>
          </a:p>
        </p:txBody>
      </p:sp>
      <p:sp>
        <p:nvSpPr>
          <p:cNvPr id="6201" name="Line 57"/>
          <p:cNvSpPr>
            <a:spLocks noChangeShapeType="1"/>
          </p:cNvSpPr>
          <p:nvPr/>
        </p:nvSpPr>
        <p:spPr bwMode="auto">
          <a:xfrm flipV="1">
            <a:off x="5659438" y="3182938"/>
            <a:ext cx="2473325" cy="568325"/>
          </a:xfrm>
          <a:prstGeom prst="line">
            <a:avLst/>
          </a:prstGeom>
          <a:noFill/>
          <a:ln w="12700">
            <a:solidFill>
              <a:schemeClr val="tx1"/>
            </a:solidFill>
            <a:round/>
            <a:headEnd/>
            <a:tailEnd/>
          </a:ln>
          <a:effectLst/>
        </p:spPr>
        <p:txBody>
          <a:bodyPr wrap="none" anchor="ctr"/>
          <a:lstStyle/>
          <a:p>
            <a:endParaRPr lang="en-US"/>
          </a:p>
        </p:txBody>
      </p:sp>
      <p:sp>
        <p:nvSpPr>
          <p:cNvPr id="6202" name="Line 58"/>
          <p:cNvSpPr>
            <a:spLocks noChangeShapeType="1"/>
          </p:cNvSpPr>
          <p:nvPr/>
        </p:nvSpPr>
        <p:spPr bwMode="auto">
          <a:xfrm flipV="1">
            <a:off x="5278438" y="2420938"/>
            <a:ext cx="2854325" cy="111125"/>
          </a:xfrm>
          <a:prstGeom prst="line">
            <a:avLst/>
          </a:prstGeom>
          <a:noFill/>
          <a:ln w="12700">
            <a:solidFill>
              <a:schemeClr val="tx1"/>
            </a:solidFill>
            <a:round/>
            <a:headEnd/>
            <a:tailEnd/>
          </a:ln>
          <a:effectLst/>
        </p:spPr>
        <p:txBody>
          <a:bodyPr wrap="none" anchor="ctr"/>
          <a:lstStyle/>
          <a:p>
            <a:endParaRPr lang="en-US"/>
          </a:p>
        </p:txBody>
      </p:sp>
      <p:sp>
        <p:nvSpPr>
          <p:cNvPr id="6203" name="Line 59"/>
          <p:cNvSpPr>
            <a:spLocks noChangeShapeType="1"/>
          </p:cNvSpPr>
          <p:nvPr/>
        </p:nvSpPr>
        <p:spPr bwMode="auto">
          <a:xfrm>
            <a:off x="1774825" y="5410200"/>
            <a:ext cx="263525" cy="0"/>
          </a:xfrm>
          <a:prstGeom prst="line">
            <a:avLst/>
          </a:prstGeom>
          <a:noFill/>
          <a:ln w="12700">
            <a:solidFill>
              <a:schemeClr val="tx1"/>
            </a:solidFill>
            <a:round/>
            <a:headEnd/>
            <a:tailEnd/>
          </a:ln>
          <a:effectLst/>
        </p:spPr>
        <p:txBody>
          <a:bodyPr wrap="none" anchor="ctr"/>
          <a:lstStyle/>
          <a:p>
            <a:endParaRPr lang="en-US"/>
          </a:p>
        </p:txBody>
      </p:sp>
      <p:sp>
        <p:nvSpPr>
          <p:cNvPr id="6204" name="Line 60"/>
          <p:cNvSpPr>
            <a:spLocks noChangeShapeType="1"/>
          </p:cNvSpPr>
          <p:nvPr/>
        </p:nvSpPr>
        <p:spPr bwMode="auto">
          <a:xfrm flipV="1">
            <a:off x="2230438" y="5316538"/>
            <a:ext cx="644525" cy="111125"/>
          </a:xfrm>
          <a:prstGeom prst="line">
            <a:avLst/>
          </a:prstGeom>
          <a:noFill/>
          <a:ln w="12700">
            <a:solidFill>
              <a:schemeClr val="tx1"/>
            </a:solidFill>
            <a:round/>
            <a:headEnd/>
            <a:tailEnd/>
          </a:ln>
          <a:effectLst/>
        </p:spPr>
        <p:txBody>
          <a:bodyPr wrap="none" anchor="ctr"/>
          <a:lstStyle/>
          <a:p>
            <a:endParaRPr lang="en-US"/>
          </a:p>
        </p:txBody>
      </p:sp>
      <p:sp>
        <p:nvSpPr>
          <p:cNvPr id="6205" name="Line 61"/>
          <p:cNvSpPr>
            <a:spLocks noChangeShapeType="1"/>
          </p:cNvSpPr>
          <p:nvPr/>
        </p:nvSpPr>
        <p:spPr bwMode="auto">
          <a:xfrm flipV="1">
            <a:off x="3048000" y="5240338"/>
            <a:ext cx="0" cy="111125"/>
          </a:xfrm>
          <a:prstGeom prst="line">
            <a:avLst/>
          </a:prstGeom>
          <a:noFill/>
          <a:ln w="12700">
            <a:solidFill>
              <a:schemeClr val="tx1"/>
            </a:solidFill>
            <a:round/>
            <a:headEnd/>
            <a:tailEnd/>
          </a:ln>
          <a:effectLst/>
        </p:spPr>
        <p:txBody>
          <a:bodyPr wrap="none" anchor="ctr"/>
          <a:lstStyle/>
          <a:p>
            <a:endParaRPr lang="en-US"/>
          </a:p>
        </p:txBody>
      </p:sp>
      <p:sp>
        <p:nvSpPr>
          <p:cNvPr id="6206" name="Line 62"/>
          <p:cNvSpPr>
            <a:spLocks noChangeShapeType="1"/>
          </p:cNvSpPr>
          <p:nvPr/>
        </p:nvSpPr>
        <p:spPr bwMode="auto">
          <a:xfrm flipV="1">
            <a:off x="3068638" y="4935538"/>
            <a:ext cx="187325" cy="111125"/>
          </a:xfrm>
          <a:prstGeom prst="line">
            <a:avLst/>
          </a:prstGeom>
          <a:noFill/>
          <a:ln w="12700">
            <a:solidFill>
              <a:schemeClr val="tx1"/>
            </a:solidFill>
            <a:round/>
            <a:headEnd/>
            <a:tailEnd/>
          </a:ln>
          <a:effectLst/>
        </p:spPr>
        <p:txBody>
          <a:bodyPr wrap="none" anchor="ctr"/>
          <a:lstStyle/>
          <a:p>
            <a:endParaRPr lang="en-US"/>
          </a:p>
        </p:txBody>
      </p:sp>
      <p:sp>
        <p:nvSpPr>
          <p:cNvPr id="6207" name="Freeform 63"/>
          <p:cNvSpPr>
            <a:spLocks/>
          </p:cNvSpPr>
          <p:nvPr/>
        </p:nvSpPr>
        <p:spPr bwMode="auto">
          <a:xfrm>
            <a:off x="1676400" y="4191000"/>
            <a:ext cx="763588" cy="687388"/>
          </a:xfrm>
          <a:custGeom>
            <a:avLst/>
            <a:gdLst/>
            <a:ahLst/>
            <a:cxnLst>
              <a:cxn ang="0">
                <a:pos x="240" y="432"/>
              </a:cxn>
              <a:cxn ang="0">
                <a:pos x="480" y="96"/>
              </a:cxn>
              <a:cxn ang="0">
                <a:pos x="144" y="0"/>
              </a:cxn>
              <a:cxn ang="0">
                <a:pos x="0" y="288"/>
              </a:cxn>
              <a:cxn ang="0">
                <a:pos x="96" y="384"/>
              </a:cxn>
              <a:cxn ang="0">
                <a:pos x="240" y="432"/>
              </a:cxn>
            </a:cxnLst>
            <a:rect l="0" t="0" r="r" b="b"/>
            <a:pathLst>
              <a:path w="481" h="433">
                <a:moveTo>
                  <a:pt x="240" y="432"/>
                </a:moveTo>
                <a:lnTo>
                  <a:pt x="480" y="96"/>
                </a:lnTo>
                <a:lnTo>
                  <a:pt x="144" y="0"/>
                </a:lnTo>
                <a:lnTo>
                  <a:pt x="0" y="288"/>
                </a:lnTo>
                <a:lnTo>
                  <a:pt x="96" y="384"/>
                </a:lnTo>
                <a:lnTo>
                  <a:pt x="240" y="432"/>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grpSp>
        <p:nvGrpSpPr>
          <p:cNvPr id="6" name="Group 66"/>
          <p:cNvGrpSpPr>
            <a:grpSpLocks/>
          </p:cNvGrpSpPr>
          <p:nvPr/>
        </p:nvGrpSpPr>
        <p:grpSpPr bwMode="auto">
          <a:xfrm>
            <a:off x="2057400" y="4343400"/>
            <a:ext cx="1046163" cy="885825"/>
            <a:chOff x="1296" y="2736"/>
            <a:chExt cx="659" cy="558"/>
          </a:xfrm>
        </p:grpSpPr>
        <p:sp>
          <p:nvSpPr>
            <p:cNvPr id="6208" name="Freeform 64"/>
            <p:cNvSpPr>
              <a:spLocks/>
            </p:cNvSpPr>
            <p:nvPr/>
          </p:nvSpPr>
          <p:spPr bwMode="auto">
            <a:xfrm>
              <a:off x="1872" y="3142"/>
              <a:ext cx="83" cy="152"/>
            </a:xfrm>
            <a:custGeom>
              <a:avLst/>
              <a:gdLst/>
              <a:ahLst/>
              <a:cxnLst>
                <a:cxn ang="0">
                  <a:pos x="82" y="0"/>
                </a:cxn>
                <a:cxn ang="0">
                  <a:pos x="55" y="32"/>
                </a:cxn>
                <a:cxn ang="0">
                  <a:pos x="23" y="32"/>
                </a:cxn>
                <a:cxn ang="0">
                  <a:pos x="0" y="51"/>
                </a:cxn>
                <a:cxn ang="0">
                  <a:pos x="5" y="78"/>
                </a:cxn>
                <a:cxn ang="0">
                  <a:pos x="5" y="119"/>
                </a:cxn>
                <a:cxn ang="0">
                  <a:pos x="23" y="151"/>
                </a:cxn>
                <a:cxn ang="0">
                  <a:pos x="45" y="143"/>
                </a:cxn>
                <a:cxn ang="0">
                  <a:pos x="50" y="124"/>
                </a:cxn>
                <a:cxn ang="0">
                  <a:pos x="73" y="83"/>
                </a:cxn>
                <a:cxn ang="0">
                  <a:pos x="73" y="59"/>
                </a:cxn>
                <a:cxn ang="0">
                  <a:pos x="82" y="0"/>
                </a:cxn>
              </a:cxnLst>
              <a:rect l="0" t="0" r="r" b="b"/>
              <a:pathLst>
                <a:path w="83" h="152">
                  <a:moveTo>
                    <a:pt x="82" y="0"/>
                  </a:moveTo>
                  <a:lnTo>
                    <a:pt x="55" y="32"/>
                  </a:lnTo>
                  <a:lnTo>
                    <a:pt x="23" y="32"/>
                  </a:lnTo>
                  <a:lnTo>
                    <a:pt x="0" y="51"/>
                  </a:lnTo>
                  <a:lnTo>
                    <a:pt x="5" y="78"/>
                  </a:lnTo>
                  <a:lnTo>
                    <a:pt x="5" y="119"/>
                  </a:lnTo>
                  <a:lnTo>
                    <a:pt x="23" y="151"/>
                  </a:lnTo>
                  <a:lnTo>
                    <a:pt x="45" y="143"/>
                  </a:lnTo>
                  <a:lnTo>
                    <a:pt x="50" y="124"/>
                  </a:lnTo>
                  <a:lnTo>
                    <a:pt x="73" y="83"/>
                  </a:lnTo>
                  <a:lnTo>
                    <a:pt x="73" y="59"/>
                  </a:lnTo>
                  <a:lnTo>
                    <a:pt x="82" y="0"/>
                  </a:lnTo>
                </a:path>
              </a:pathLst>
            </a:custGeom>
            <a:solidFill>
              <a:srgbClr val="618FFD"/>
            </a:solidFill>
            <a:ln w="12700" cap="rnd" cmpd="sng">
              <a:solidFill>
                <a:srgbClr val="000000"/>
              </a:solidFill>
              <a:prstDash val="solid"/>
              <a:round/>
              <a:headEnd type="none" w="med" len="med"/>
              <a:tailEnd type="none" w="med" len="med"/>
            </a:ln>
            <a:effectLst/>
          </p:spPr>
          <p:txBody>
            <a:bodyPr/>
            <a:lstStyle/>
            <a:p>
              <a:endParaRPr lang="en-US"/>
            </a:p>
          </p:txBody>
        </p:sp>
        <p:sp>
          <p:nvSpPr>
            <p:cNvPr id="6209" name="Freeform 65"/>
            <p:cNvSpPr>
              <a:spLocks/>
            </p:cNvSpPr>
            <p:nvPr/>
          </p:nvSpPr>
          <p:spPr bwMode="auto">
            <a:xfrm>
              <a:off x="1296" y="2736"/>
              <a:ext cx="529" cy="385"/>
            </a:xfrm>
            <a:custGeom>
              <a:avLst/>
              <a:gdLst/>
              <a:ahLst/>
              <a:cxnLst>
                <a:cxn ang="0">
                  <a:pos x="240" y="0"/>
                </a:cxn>
                <a:cxn ang="0">
                  <a:pos x="432" y="0"/>
                </a:cxn>
                <a:cxn ang="0">
                  <a:pos x="528" y="48"/>
                </a:cxn>
                <a:cxn ang="0">
                  <a:pos x="528" y="144"/>
                </a:cxn>
                <a:cxn ang="0">
                  <a:pos x="480" y="144"/>
                </a:cxn>
                <a:cxn ang="0">
                  <a:pos x="480" y="192"/>
                </a:cxn>
                <a:cxn ang="0">
                  <a:pos x="528" y="288"/>
                </a:cxn>
                <a:cxn ang="0">
                  <a:pos x="432" y="336"/>
                </a:cxn>
                <a:cxn ang="0">
                  <a:pos x="240" y="288"/>
                </a:cxn>
                <a:cxn ang="0">
                  <a:pos x="144" y="384"/>
                </a:cxn>
                <a:cxn ang="0">
                  <a:pos x="0" y="336"/>
                </a:cxn>
                <a:cxn ang="0">
                  <a:pos x="240" y="0"/>
                </a:cxn>
              </a:cxnLst>
              <a:rect l="0" t="0" r="r" b="b"/>
              <a:pathLst>
                <a:path w="529" h="385">
                  <a:moveTo>
                    <a:pt x="240" y="0"/>
                  </a:moveTo>
                  <a:lnTo>
                    <a:pt x="432" y="0"/>
                  </a:lnTo>
                  <a:lnTo>
                    <a:pt x="528" y="48"/>
                  </a:lnTo>
                  <a:lnTo>
                    <a:pt x="528" y="144"/>
                  </a:lnTo>
                  <a:lnTo>
                    <a:pt x="480" y="144"/>
                  </a:lnTo>
                  <a:lnTo>
                    <a:pt x="480" y="192"/>
                  </a:lnTo>
                  <a:lnTo>
                    <a:pt x="528" y="288"/>
                  </a:lnTo>
                  <a:lnTo>
                    <a:pt x="432" y="336"/>
                  </a:lnTo>
                  <a:lnTo>
                    <a:pt x="240" y="288"/>
                  </a:lnTo>
                  <a:lnTo>
                    <a:pt x="144" y="384"/>
                  </a:lnTo>
                  <a:lnTo>
                    <a:pt x="0" y="336"/>
                  </a:lnTo>
                  <a:lnTo>
                    <a:pt x="240" y="0"/>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grpSp>
      <p:sp>
        <p:nvSpPr>
          <p:cNvPr id="6211" name="Freeform 67"/>
          <p:cNvSpPr>
            <a:spLocks/>
          </p:cNvSpPr>
          <p:nvPr/>
        </p:nvSpPr>
        <p:spPr bwMode="auto">
          <a:xfrm>
            <a:off x="1600200" y="3581400"/>
            <a:ext cx="611188" cy="687388"/>
          </a:xfrm>
          <a:custGeom>
            <a:avLst/>
            <a:gdLst/>
            <a:ahLst/>
            <a:cxnLst>
              <a:cxn ang="0">
                <a:pos x="384" y="48"/>
              </a:cxn>
              <a:cxn ang="0">
                <a:pos x="288" y="432"/>
              </a:cxn>
              <a:cxn ang="0">
                <a:pos x="192" y="384"/>
              </a:cxn>
              <a:cxn ang="0">
                <a:pos x="144" y="240"/>
              </a:cxn>
              <a:cxn ang="0">
                <a:pos x="0" y="96"/>
              </a:cxn>
              <a:cxn ang="0">
                <a:pos x="0" y="48"/>
              </a:cxn>
              <a:cxn ang="0">
                <a:pos x="144" y="48"/>
              </a:cxn>
              <a:cxn ang="0">
                <a:pos x="192" y="96"/>
              </a:cxn>
              <a:cxn ang="0">
                <a:pos x="240" y="96"/>
              </a:cxn>
              <a:cxn ang="0">
                <a:pos x="288" y="0"/>
              </a:cxn>
              <a:cxn ang="0">
                <a:pos x="384" y="48"/>
              </a:cxn>
            </a:cxnLst>
            <a:rect l="0" t="0" r="r" b="b"/>
            <a:pathLst>
              <a:path w="385" h="433">
                <a:moveTo>
                  <a:pt x="384" y="48"/>
                </a:moveTo>
                <a:lnTo>
                  <a:pt x="288" y="432"/>
                </a:lnTo>
                <a:lnTo>
                  <a:pt x="192" y="384"/>
                </a:lnTo>
                <a:lnTo>
                  <a:pt x="144" y="240"/>
                </a:lnTo>
                <a:lnTo>
                  <a:pt x="0" y="96"/>
                </a:lnTo>
                <a:lnTo>
                  <a:pt x="0" y="48"/>
                </a:lnTo>
                <a:lnTo>
                  <a:pt x="144" y="48"/>
                </a:lnTo>
                <a:lnTo>
                  <a:pt x="192" y="96"/>
                </a:lnTo>
                <a:lnTo>
                  <a:pt x="240" y="96"/>
                </a:lnTo>
                <a:lnTo>
                  <a:pt x="288" y="0"/>
                </a:lnTo>
                <a:lnTo>
                  <a:pt x="384" y="48"/>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212" name="Freeform 68"/>
          <p:cNvSpPr>
            <a:spLocks/>
          </p:cNvSpPr>
          <p:nvPr/>
        </p:nvSpPr>
        <p:spPr bwMode="auto">
          <a:xfrm>
            <a:off x="2057400" y="3810000"/>
            <a:ext cx="534988" cy="458788"/>
          </a:xfrm>
          <a:custGeom>
            <a:avLst/>
            <a:gdLst/>
            <a:ahLst/>
            <a:cxnLst>
              <a:cxn ang="0">
                <a:pos x="0" y="288"/>
              </a:cxn>
              <a:cxn ang="0">
                <a:pos x="96" y="288"/>
              </a:cxn>
              <a:cxn ang="0">
                <a:pos x="336" y="48"/>
              </a:cxn>
              <a:cxn ang="0">
                <a:pos x="48" y="0"/>
              </a:cxn>
              <a:cxn ang="0">
                <a:pos x="0" y="288"/>
              </a:cxn>
            </a:cxnLst>
            <a:rect l="0" t="0" r="r" b="b"/>
            <a:pathLst>
              <a:path w="337" h="289">
                <a:moveTo>
                  <a:pt x="0" y="288"/>
                </a:moveTo>
                <a:lnTo>
                  <a:pt x="96" y="288"/>
                </a:lnTo>
                <a:lnTo>
                  <a:pt x="336" y="48"/>
                </a:lnTo>
                <a:lnTo>
                  <a:pt x="48" y="0"/>
                </a:lnTo>
                <a:lnTo>
                  <a:pt x="0" y="288"/>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213" name="Freeform 69"/>
          <p:cNvSpPr>
            <a:spLocks/>
          </p:cNvSpPr>
          <p:nvPr/>
        </p:nvSpPr>
        <p:spPr bwMode="auto">
          <a:xfrm>
            <a:off x="2133600" y="3429000"/>
            <a:ext cx="611188" cy="458788"/>
          </a:xfrm>
          <a:custGeom>
            <a:avLst/>
            <a:gdLst/>
            <a:ahLst/>
            <a:cxnLst>
              <a:cxn ang="0">
                <a:pos x="0" y="240"/>
              </a:cxn>
              <a:cxn ang="0">
                <a:pos x="288" y="288"/>
              </a:cxn>
              <a:cxn ang="0">
                <a:pos x="384" y="144"/>
              </a:cxn>
              <a:cxn ang="0">
                <a:pos x="288" y="48"/>
              </a:cxn>
              <a:cxn ang="0">
                <a:pos x="192" y="0"/>
              </a:cxn>
              <a:cxn ang="0">
                <a:pos x="144" y="96"/>
              </a:cxn>
              <a:cxn ang="0">
                <a:pos x="0" y="144"/>
              </a:cxn>
              <a:cxn ang="0">
                <a:pos x="0" y="240"/>
              </a:cxn>
            </a:cxnLst>
            <a:rect l="0" t="0" r="r" b="b"/>
            <a:pathLst>
              <a:path w="385" h="289">
                <a:moveTo>
                  <a:pt x="0" y="240"/>
                </a:moveTo>
                <a:lnTo>
                  <a:pt x="288" y="288"/>
                </a:lnTo>
                <a:lnTo>
                  <a:pt x="384" y="144"/>
                </a:lnTo>
                <a:lnTo>
                  <a:pt x="288" y="48"/>
                </a:lnTo>
                <a:lnTo>
                  <a:pt x="192" y="0"/>
                </a:lnTo>
                <a:lnTo>
                  <a:pt x="144" y="96"/>
                </a:lnTo>
                <a:lnTo>
                  <a:pt x="0" y="144"/>
                </a:lnTo>
                <a:lnTo>
                  <a:pt x="0" y="240"/>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214" name="Line 70"/>
          <p:cNvSpPr>
            <a:spLocks noChangeShapeType="1"/>
          </p:cNvSpPr>
          <p:nvPr/>
        </p:nvSpPr>
        <p:spPr bwMode="auto">
          <a:xfrm flipH="1">
            <a:off x="-15875" y="3733800"/>
            <a:ext cx="1635125" cy="0"/>
          </a:xfrm>
          <a:prstGeom prst="line">
            <a:avLst/>
          </a:prstGeom>
          <a:noFill/>
          <a:ln w="12700">
            <a:solidFill>
              <a:schemeClr val="tx1"/>
            </a:solidFill>
            <a:round/>
            <a:headEnd/>
            <a:tailEnd/>
          </a:ln>
          <a:effectLst/>
        </p:spPr>
        <p:txBody>
          <a:bodyPr wrap="none" anchor="ctr"/>
          <a:lstStyle/>
          <a:p>
            <a:endParaRPr lang="en-US"/>
          </a:p>
        </p:txBody>
      </p:sp>
      <p:sp>
        <p:nvSpPr>
          <p:cNvPr id="6215" name="Freeform 71"/>
          <p:cNvSpPr>
            <a:spLocks/>
          </p:cNvSpPr>
          <p:nvPr/>
        </p:nvSpPr>
        <p:spPr bwMode="auto">
          <a:xfrm>
            <a:off x="1600200" y="2743200"/>
            <a:ext cx="611188" cy="534988"/>
          </a:xfrm>
          <a:custGeom>
            <a:avLst/>
            <a:gdLst/>
            <a:ahLst/>
            <a:cxnLst>
              <a:cxn ang="0">
                <a:pos x="288" y="288"/>
              </a:cxn>
              <a:cxn ang="0">
                <a:pos x="384" y="96"/>
              </a:cxn>
              <a:cxn ang="0">
                <a:pos x="384" y="0"/>
              </a:cxn>
              <a:cxn ang="0">
                <a:pos x="288" y="0"/>
              </a:cxn>
              <a:cxn ang="0">
                <a:pos x="192" y="0"/>
              </a:cxn>
              <a:cxn ang="0">
                <a:pos x="192" y="48"/>
              </a:cxn>
              <a:cxn ang="0">
                <a:pos x="96" y="96"/>
              </a:cxn>
              <a:cxn ang="0">
                <a:pos x="192" y="192"/>
              </a:cxn>
              <a:cxn ang="0">
                <a:pos x="240" y="192"/>
              </a:cxn>
              <a:cxn ang="0">
                <a:pos x="192" y="240"/>
              </a:cxn>
              <a:cxn ang="0">
                <a:pos x="144" y="192"/>
              </a:cxn>
              <a:cxn ang="0">
                <a:pos x="0" y="288"/>
              </a:cxn>
              <a:cxn ang="0">
                <a:pos x="144" y="336"/>
              </a:cxn>
              <a:cxn ang="0">
                <a:pos x="288" y="288"/>
              </a:cxn>
            </a:cxnLst>
            <a:rect l="0" t="0" r="r" b="b"/>
            <a:pathLst>
              <a:path w="385" h="337">
                <a:moveTo>
                  <a:pt x="288" y="288"/>
                </a:moveTo>
                <a:lnTo>
                  <a:pt x="384" y="96"/>
                </a:lnTo>
                <a:lnTo>
                  <a:pt x="384" y="0"/>
                </a:lnTo>
                <a:lnTo>
                  <a:pt x="288" y="0"/>
                </a:lnTo>
                <a:lnTo>
                  <a:pt x="192" y="0"/>
                </a:lnTo>
                <a:lnTo>
                  <a:pt x="192" y="48"/>
                </a:lnTo>
                <a:lnTo>
                  <a:pt x="96" y="96"/>
                </a:lnTo>
                <a:lnTo>
                  <a:pt x="192" y="192"/>
                </a:lnTo>
                <a:lnTo>
                  <a:pt x="240" y="192"/>
                </a:lnTo>
                <a:lnTo>
                  <a:pt x="192" y="240"/>
                </a:lnTo>
                <a:lnTo>
                  <a:pt x="144" y="192"/>
                </a:lnTo>
                <a:lnTo>
                  <a:pt x="0" y="288"/>
                </a:lnTo>
                <a:lnTo>
                  <a:pt x="144" y="336"/>
                </a:lnTo>
                <a:lnTo>
                  <a:pt x="288"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16" name="Freeform 72"/>
          <p:cNvSpPr>
            <a:spLocks/>
          </p:cNvSpPr>
          <p:nvPr/>
        </p:nvSpPr>
        <p:spPr bwMode="auto">
          <a:xfrm>
            <a:off x="2209800" y="2438400"/>
            <a:ext cx="230188" cy="458788"/>
          </a:xfrm>
          <a:custGeom>
            <a:avLst/>
            <a:gdLst/>
            <a:ahLst/>
            <a:cxnLst>
              <a:cxn ang="0">
                <a:pos x="0" y="288"/>
              </a:cxn>
              <a:cxn ang="0">
                <a:pos x="0" y="0"/>
              </a:cxn>
              <a:cxn ang="0">
                <a:pos x="72" y="0"/>
              </a:cxn>
              <a:cxn ang="0">
                <a:pos x="144" y="96"/>
              </a:cxn>
              <a:cxn ang="0">
                <a:pos x="144" y="192"/>
              </a:cxn>
              <a:cxn ang="0">
                <a:pos x="144" y="288"/>
              </a:cxn>
            </a:cxnLst>
            <a:rect l="0" t="0" r="r" b="b"/>
            <a:pathLst>
              <a:path w="145" h="289">
                <a:moveTo>
                  <a:pt x="0" y="288"/>
                </a:moveTo>
                <a:lnTo>
                  <a:pt x="0" y="0"/>
                </a:lnTo>
                <a:lnTo>
                  <a:pt x="72" y="0"/>
                </a:lnTo>
                <a:lnTo>
                  <a:pt x="144" y="96"/>
                </a:lnTo>
                <a:lnTo>
                  <a:pt x="144" y="192"/>
                </a:lnTo>
                <a:lnTo>
                  <a:pt x="144"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17" name="Freeform 73"/>
          <p:cNvSpPr>
            <a:spLocks/>
          </p:cNvSpPr>
          <p:nvPr/>
        </p:nvSpPr>
        <p:spPr bwMode="auto">
          <a:xfrm>
            <a:off x="1981200" y="2362200"/>
            <a:ext cx="230188" cy="382588"/>
          </a:xfrm>
          <a:custGeom>
            <a:avLst/>
            <a:gdLst/>
            <a:ahLst/>
            <a:cxnLst>
              <a:cxn ang="0">
                <a:pos x="144" y="240"/>
              </a:cxn>
              <a:cxn ang="0">
                <a:pos x="0" y="240"/>
              </a:cxn>
              <a:cxn ang="0">
                <a:pos x="48" y="144"/>
              </a:cxn>
              <a:cxn ang="0">
                <a:pos x="0" y="0"/>
              </a:cxn>
              <a:cxn ang="0">
                <a:pos x="96" y="0"/>
              </a:cxn>
              <a:cxn ang="0">
                <a:pos x="144" y="48"/>
              </a:cxn>
              <a:cxn ang="0">
                <a:pos x="144" y="240"/>
              </a:cxn>
            </a:cxnLst>
            <a:rect l="0" t="0" r="r" b="b"/>
            <a:pathLst>
              <a:path w="145" h="241">
                <a:moveTo>
                  <a:pt x="144" y="240"/>
                </a:moveTo>
                <a:lnTo>
                  <a:pt x="0" y="240"/>
                </a:lnTo>
                <a:lnTo>
                  <a:pt x="48" y="144"/>
                </a:lnTo>
                <a:lnTo>
                  <a:pt x="0" y="0"/>
                </a:lnTo>
                <a:lnTo>
                  <a:pt x="96" y="0"/>
                </a:lnTo>
                <a:lnTo>
                  <a:pt x="144" y="48"/>
                </a:lnTo>
                <a:lnTo>
                  <a:pt x="144" y="240"/>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18" name="Freeform 74"/>
          <p:cNvSpPr>
            <a:spLocks/>
          </p:cNvSpPr>
          <p:nvPr/>
        </p:nvSpPr>
        <p:spPr bwMode="auto">
          <a:xfrm>
            <a:off x="1981200" y="1905000"/>
            <a:ext cx="153988" cy="458788"/>
          </a:xfrm>
          <a:custGeom>
            <a:avLst/>
            <a:gdLst/>
            <a:ahLst/>
            <a:cxnLst>
              <a:cxn ang="0">
                <a:pos x="96" y="288"/>
              </a:cxn>
              <a:cxn ang="0">
                <a:pos x="96" y="0"/>
              </a:cxn>
              <a:cxn ang="0">
                <a:pos x="0" y="144"/>
              </a:cxn>
              <a:cxn ang="0">
                <a:pos x="0" y="288"/>
              </a:cxn>
              <a:cxn ang="0">
                <a:pos x="96" y="288"/>
              </a:cxn>
            </a:cxnLst>
            <a:rect l="0" t="0" r="r" b="b"/>
            <a:pathLst>
              <a:path w="97" h="289">
                <a:moveTo>
                  <a:pt x="96" y="288"/>
                </a:moveTo>
                <a:lnTo>
                  <a:pt x="96" y="0"/>
                </a:lnTo>
                <a:lnTo>
                  <a:pt x="0" y="144"/>
                </a:lnTo>
                <a:lnTo>
                  <a:pt x="0" y="288"/>
                </a:lnTo>
                <a:lnTo>
                  <a:pt x="96" y="28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19" name="Freeform 75"/>
          <p:cNvSpPr>
            <a:spLocks/>
          </p:cNvSpPr>
          <p:nvPr/>
        </p:nvSpPr>
        <p:spPr bwMode="auto">
          <a:xfrm>
            <a:off x="2133600" y="1828800"/>
            <a:ext cx="306388" cy="611188"/>
          </a:xfrm>
          <a:custGeom>
            <a:avLst/>
            <a:gdLst/>
            <a:ahLst/>
            <a:cxnLst>
              <a:cxn ang="0">
                <a:pos x="144" y="384"/>
              </a:cxn>
              <a:cxn ang="0">
                <a:pos x="48" y="384"/>
              </a:cxn>
              <a:cxn ang="0">
                <a:pos x="0" y="336"/>
              </a:cxn>
              <a:cxn ang="0">
                <a:pos x="0" y="48"/>
              </a:cxn>
              <a:cxn ang="0">
                <a:pos x="48" y="0"/>
              </a:cxn>
              <a:cxn ang="0">
                <a:pos x="192" y="48"/>
              </a:cxn>
              <a:cxn ang="0">
                <a:pos x="48" y="144"/>
              </a:cxn>
              <a:cxn ang="0">
                <a:pos x="144" y="144"/>
              </a:cxn>
              <a:cxn ang="0">
                <a:pos x="192" y="192"/>
              </a:cxn>
              <a:cxn ang="0">
                <a:pos x="96" y="240"/>
              </a:cxn>
              <a:cxn ang="0">
                <a:pos x="144" y="384"/>
              </a:cxn>
            </a:cxnLst>
            <a:rect l="0" t="0" r="r" b="b"/>
            <a:pathLst>
              <a:path w="193" h="385">
                <a:moveTo>
                  <a:pt x="144" y="384"/>
                </a:moveTo>
                <a:lnTo>
                  <a:pt x="48" y="384"/>
                </a:lnTo>
                <a:lnTo>
                  <a:pt x="0" y="336"/>
                </a:lnTo>
                <a:lnTo>
                  <a:pt x="0" y="48"/>
                </a:lnTo>
                <a:lnTo>
                  <a:pt x="48" y="0"/>
                </a:lnTo>
                <a:lnTo>
                  <a:pt x="192" y="48"/>
                </a:lnTo>
                <a:lnTo>
                  <a:pt x="48" y="144"/>
                </a:lnTo>
                <a:lnTo>
                  <a:pt x="144" y="144"/>
                </a:lnTo>
                <a:lnTo>
                  <a:pt x="192" y="192"/>
                </a:lnTo>
                <a:lnTo>
                  <a:pt x="96" y="240"/>
                </a:lnTo>
                <a:lnTo>
                  <a:pt x="144" y="384"/>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20" name="Line 76"/>
          <p:cNvSpPr>
            <a:spLocks noChangeShapeType="1"/>
          </p:cNvSpPr>
          <p:nvPr/>
        </p:nvSpPr>
        <p:spPr bwMode="auto">
          <a:xfrm>
            <a:off x="2460625" y="3222625"/>
            <a:ext cx="111125" cy="111125"/>
          </a:xfrm>
          <a:prstGeom prst="line">
            <a:avLst/>
          </a:prstGeom>
          <a:noFill/>
          <a:ln w="12700">
            <a:solidFill>
              <a:schemeClr val="tx1"/>
            </a:solidFill>
            <a:round/>
            <a:headEnd/>
            <a:tailEnd/>
          </a:ln>
          <a:effectLst/>
        </p:spPr>
        <p:txBody>
          <a:bodyPr wrap="none" anchor="ctr"/>
          <a:lstStyle/>
          <a:p>
            <a:endParaRPr lang="en-US"/>
          </a:p>
        </p:txBody>
      </p:sp>
      <p:sp>
        <p:nvSpPr>
          <p:cNvPr id="6221" name="Line 77"/>
          <p:cNvSpPr>
            <a:spLocks noChangeShapeType="1"/>
          </p:cNvSpPr>
          <p:nvPr/>
        </p:nvSpPr>
        <p:spPr bwMode="auto">
          <a:xfrm flipH="1" flipV="1">
            <a:off x="1887538" y="2497138"/>
            <a:ext cx="187325" cy="111125"/>
          </a:xfrm>
          <a:prstGeom prst="line">
            <a:avLst/>
          </a:prstGeom>
          <a:noFill/>
          <a:ln w="12700">
            <a:solidFill>
              <a:schemeClr val="tx1"/>
            </a:solidFill>
            <a:round/>
            <a:headEnd/>
            <a:tailEnd/>
          </a:ln>
          <a:effectLst/>
        </p:spPr>
        <p:txBody>
          <a:bodyPr wrap="none" anchor="ctr"/>
          <a:lstStyle/>
          <a:p>
            <a:endParaRPr lang="en-US"/>
          </a:p>
        </p:txBody>
      </p:sp>
      <p:sp>
        <p:nvSpPr>
          <p:cNvPr id="6222" name="Freeform 78"/>
          <p:cNvSpPr>
            <a:spLocks/>
          </p:cNvSpPr>
          <p:nvPr/>
        </p:nvSpPr>
        <p:spPr bwMode="auto">
          <a:xfrm>
            <a:off x="3733800" y="3581400"/>
            <a:ext cx="915988" cy="458788"/>
          </a:xfrm>
          <a:custGeom>
            <a:avLst/>
            <a:gdLst/>
            <a:ahLst/>
            <a:cxnLst>
              <a:cxn ang="0">
                <a:pos x="240" y="0"/>
              </a:cxn>
              <a:cxn ang="0">
                <a:pos x="288" y="144"/>
              </a:cxn>
              <a:cxn ang="0">
                <a:pos x="528" y="144"/>
              </a:cxn>
              <a:cxn ang="0">
                <a:pos x="576" y="240"/>
              </a:cxn>
              <a:cxn ang="0">
                <a:pos x="480" y="288"/>
              </a:cxn>
              <a:cxn ang="0">
                <a:pos x="288" y="288"/>
              </a:cxn>
              <a:cxn ang="0">
                <a:pos x="0" y="96"/>
              </a:cxn>
              <a:cxn ang="0">
                <a:pos x="0" y="0"/>
              </a:cxn>
              <a:cxn ang="0">
                <a:pos x="96" y="0"/>
              </a:cxn>
              <a:cxn ang="0">
                <a:pos x="240" y="0"/>
              </a:cxn>
            </a:cxnLst>
            <a:rect l="0" t="0" r="r" b="b"/>
            <a:pathLst>
              <a:path w="577" h="289">
                <a:moveTo>
                  <a:pt x="240" y="0"/>
                </a:moveTo>
                <a:lnTo>
                  <a:pt x="288" y="144"/>
                </a:lnTo>
                <a:lnTo>
                  <a:pt x="528" y="144"/>
                </a:lnTo>
                <a:lnTo>
                  <a:pt x="576" y="240"/>
                </a:lnTo>
                <a:lnTo>
                  <a:pt x="480" y="288"/>
                </a:lnTo>
                <a:lnTo>
                  <a:pt x="288" y="288"/>
                </a:lnTo>
                <a:lnTo>
                  <a:pt x="0" y="96"/>
                </a:lnTo>
                <a:lnTo>
                  <a:pt x="0" y="0"/>
                </a:lnTo>
                <a:lnTo>
                  <a:pt x="96" y="0"/>
                </a:lnTo>
                <a:lnTo>
                  <a:pt x="240" y="0"/>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6223" name="Freeform 79"/>
          <p:cNvSpPr>
            <a:spLocks/>
          </p:cNvSpPr>
          <p:nvPr/>
        </p:nvSpPr>
        <p:spPr bwMode="auto">
          <a:xfrm>
            <a:off x="4114800" y="3124200"/>
            <a:ext cx="1068388" cy="839788"/>
          </a:xfrm>
          <a:custGeom>
            <a:avLst/>
            <a:gdLst/>
            <a:ahLst/>
            <a:cxnLst>
              <a:cxn ang="0">
                <a:pos x="288" y="192"/>
              </a:cxn>
              <a:cxn ang="0">
                <a:pos x="96" y="192"/>
              </a:cxn>
              <a:cxn ang="0">
                <a:pos x="0" y="288"/>
              </a:cxn>
              <a:cxn ang="0">
                <a:pos x="48" y="432"/>
              </a:cxn>
              <a:cxn ang="0">
                <a:pos x="288" y="432"/>
              </a:cxn>
              <a:cxn ang="0">
                <a:pos x="336" y="528"/>
              </a:cxn>
              <a:cxn ang="0">
                <a:pos x="528" y="528"/>
              </a:cxn>
              <a:cxn ang="0">
                <a:pos x="672" y="288"/>
              </a:cxn>
              <a:cxn ang="0">
                <a:pos x="576" y="0"/>
              </a:cxn>
              <a:cxn ang="0">
                <a:pos x="288" y="192"/>
              </a:cxn>
              <a:cxn ang="0">
                <a:pos x="96" y="192"/>
              </a:cxn>
            </a:cxnLst>
            <a:rect l="0" t="0" r="r" b="b"/>
            <a:pathLst>
              <a:path w="673" h="529">
                <a:moveTo>
                  <a:pt x="288" y="192"/>
                </a:moveTo>
                <a:lnTo>
                  <a:pt x="96" y="192"/>
                </a:lnTo>
                <a:lnTo>
                  <a:pt x="0" y="288"/>
                </a:lnTo>
                <a:lnTo>
                  <a:pt x="48" y="432"/>
                </a:lnTo>
                <a:lnTo>
                  <a:pt x="288" y="432"/>
                </a:lnTo>
                <a:lnTo>
                  <a:pt x="336" y="528"/>
                </a:lnTo>
                <a:lnTo>
                  <a:pt x="528" y="528"/>
                </a:lnTo>
                <a:lnTo>
                  <a:pt x="672" y="288"/>
                </a:lnTo>
                <a:lnTo>
                  <a:pt x="576" y="0"/>
                </a:lnTo>
                <a:lnTo>
                  <a:pt x="288" y="192"/>
                </a:lnTo>
                <a:lnTo>
                  <a:pt x="96" y="192"/>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6224" name="Freeform 80"/>
          <p:cNvSpPr>
            <a:spLocks/>
          </p:cNvSpPr>
          <p:nvPr/>
        </p:nvSpPr>
        <p:spPr bwMode="auto">
          <a:xfrm>
            <a:off x="2819400" y="3352800"/>
            <a:ext cx="534988" cy="534988"/>
          </a:xfrm>
          <a:custGeom>
            <a:avLst/>
            <a:gdLst/>
            <a:ahLst/>
            <a:cxnLst>
              <a:cxn ang="0">
                <a:pos x="144" y="0"/>
              </a:cxn>
              <a:cxn ang="0">
                <a:pos x="336" y="192"/>
              </a:cxn>
              <a:cxn ang="0">
                <a:pos x="192" y="336"/>
              </a:cxn>
              <a:cxn ang="0">
                <a:pos x="96" y="336"/>
              </a:cxn>
              <a:cxn ang="0">
                <a:pos x="0" y="240"/>
              </a:cxn>
              <a:cxn ang="0">
                <a:pos x="96" y="192"/>
              </a:cxn>
              <a:cxn ang="0">
                <a:pos x="48" y="144"/>
              </a:cxn>
              <a:cxn ang="0">
                <a:pos x="96" y="48"/>
              </a:cxn>
              <a:cxn ang="0">
                <a:pos x="144" y="0"/>
              </a:cxn>
            </a:cxnLst>
            <a:rect l="0" t="0" r="r" b="b"/>
            <a:pathLst>
              <a:path w="337" h="337">
                <a:moveTo>
                  <a:pt x="144" y="0"/>
                </a:moveTo>
                <a:lnTo>
                  <a:pt x="336" y="192"/>
                </a:lnTo>
                <a:lnTo>
                  <a:pt x="192" y="336"/>
                </a:lnTo>
                <a:lnTo>
                  <a:pt x="96" y="336"/>
                </a:lnTo>
                <a:lnTo>
                  <a:pt x="0" y="240"/>
                </a:lnTo>
                <a:lnTo>
                  <a:pt x="96" y="192"/>
                </a:lnTo>
                <a:lnTo>
                  <a:pt x="48" y="144"/>
                </a:lnTo>
                <a:lnTo>
                  <a:pt x="96" y="48"/>
                </a:lnTo>
                <a:lnTo>
                  <a:pt x="144" y="0"/>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grpSp>
        <p:nvGrpSpPr>
          <p:cNvPr id="7" name="Group 83"/>
          <p:cNvGrpSpPr>
            <a:grpSpLocks/>
          </p:cNvGrpSpPr>
          <p:nvPr/>
        </p:nvGrpSpPr>
        <p:grpSpPr bwMode="auto">
          <a:xfrm>
            <a:off x="3505200" y="3038475"/>
            <a:ext cx="382588" cy="620713"/>
            <a:chOff x="2208" y="1914"/>
            <a:chExt cx="241" cy="391"/>
          </a:xfrm>
        </p:grpSpPr>
        <p:sp>
          <p:nvSpPr>
            <p:cNvPr id="6225" name="Freeform 81"/>
            <p:cNvSpPr>
              <a:spLocks/>
            </p:cNvSpPr>
            <p:nvPr/>
          </p:nvSpPr>
          <p:spPr bwMode="auto">
            <a:xfrm>
              <a:off x="2360" y="1914"/>
              <a:ext cx="30" cy="28"/>
            </a:xfrm>
            <a:custGeom>
              <a:avLst/>
              <a:gdLst/>
              <a:ahLst/>
              <a:cxnLst>
                <a:cxn ang="0">
                  <a:pos x="2" y="0"/>
                </a:cxn>
                <a:cxn ang="0">
                  <a:pos x="0" y="5"/>
                </a:cxn>
                <a:cxn ang="0">
                  <a:pos x="2" y="18"/>
                </a:cxn>
                <a:cxn ang="0">
                  <a:pos x="18" y="27"/>
                </a:cxn>
                <a:cxn ang="0">
                  <a:pos x="29" y="16"/>
                </a:cxn>
                <a:cxn ang="0">
                  <a:pos x="2" y="0"/>
                </a:cxn>
              </a:cxnLst>
              <a:rect l="0" t="0" r="r" b="b"/>
              <a:pathLst>
                <a:path w="30" h="28">
                  <a:moveTo>
                    <a:pt x="2" y="0"/>
                  </a:moveTo>
                  <a:lnTo>
                    <a:pt x="0" y="5"/>
                  </a:lnTo>
                  <a:lnTo>
                    <a:pt x="2" y="18"/>
                  </a:lnTo>
                  <a:lnTo>
                    <a:pt x="18" y="27"/>
                  </a:lnTo>
                  <a:lnTo>
                    <a:pt x="29" y="16"/>
                  </a:lnTo>
                  <a:lnTo>
                    <a:pt x="2" y="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6226" name="Freeform 82"/>
            <p:cNvSpPr>
              <a:spLocks/>
            </p:cNvSpPr>
            <p:nvPr/>
          </p:nvSpPr>
          <p:spPr bwMode="auto">
            <a:xfrm>
              <a:off x="2208" y="1920"/>
              <a:ext cx="241" cy="385"/>
            </a:xfrm>
            <a:custGeom>
              <a:avLst/>
              <a:gdLst/>
              <a:ahLst/>
              <a:cxnLst>
                <a:cxn ang="0">
                  <a:pos x="48" y="384"/>
                </a:cxn>
                <a:cxn ang="0">
                  <a:pos x="0" y="48"/>
                </a:cxn>
                <a:cxn ang="0">
                  <a:pos x="96" y="0"/>
                </a:cxn>
                <a:cxn ang="0">
                  <a:pos x="192" y="96"/>
                </a:cxn>
                <a:cxn ang="0">
                  <a:pos x="240" y="336"/>
                </a:cxn>
                <a:cxn ang="0">
                  <a:pos x="144" y="336"/>
                </a:cxn>
                <a:cxn ang="0">
                  <a:pos x="48" y="384"/>
                </a:cxn>
              </a:cxnLst>
              <a:rect l="0" t="0" r="r" b="b"/>
              <a:pathLst>
                <a:path w="241" h="385">
                  <a:moveTo>
                    <a:pt x="48" y="384"/>
                  </a:moveTo>
                  <a:lnTo>
                    <a:pt x="0" y="48"/>
                  </a:lnTo>
                  <a:lnTo>
                    <a:pt x="96" y="0"/>
                  </a:lnTo>
                  <a:lnTo>
                    <a:pt x="192" y="96"/>
                  </a:lnTo>
                  <a:lnTo>
                    <a:pt x="240" y="336"/>
                  </a:lnTo>
                  <a:lnTo>
                    <a:pt x="144" y="336"/>
                  </a:lnTo>
                  <a:lnTo>
                    <a:pt x="48" y="384"/>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grpSp>
      <p:sp>
        <p:nvSpPr>
          <p:cNvPr id="6228" name="Freeform 84"/>
          <p:cNvSpPr>
            <a:spLocks/>
          </p:cNvSpPr>
          <p:nvPr/>
        </p:nvSpPr>
        <p:spPr bwMode="auto">
          <a:xfrm>
            <a:off x="5410200" y="3200400"/>
            <a:ext cx="3659188" cy="1982788"/>
          </a:xfrm>
          <a:custGeom>
            <a:avLst/>
            <a:gdLst/>
            <a:ahLst/>
            <a:cxnLst>
              <a:cxn ang="0">
                <a:pos x="0" y="720"/>
              </a:cxn>
              <a:cxn ang="0">
                <a:pos x="144" y="336"/>
              </a:cxn>
              <a:cxn ang="0">
                <a:pos x="2304" y="0"/>
              </a:cxn>
              <a:cxn ang="0">
                <a:pos x="2304" y="624"/>
              </a:cxn>
              <a:cxn ang="0">
                <a:pos x="2064" y="480"/>
              </a:cxn>
              <a:cxn ang="0">
                <a:pos x="1536" y="432"/>
              </a:cxn>
              <a:cxn ang="0">
                <a:pos x="1488" y="720"/>
              </a:cxn>
              <a:cxn ang="0">
                <a:pos x="1680" y="816"/>
              </a:cxn>
              <a:cxn ang="0">
                <a:pos x="1680" y="1200"/>
              </a:cxn>
              <a:cxn ang="0">
                <a:pos x="1584" y="1248"/>
              </a:cxn>
              <a:cxn ang="0">
                <a:pos x="1440" y="1200"/>
              </a:cxn>
              <a:cxn ang="0">
                <a:pos x="1248" y="1056"/>
              </a:cxn>
              <a:cxn ang="0">
                <a:pos x="1152" y="1104"/>
              </a:cxn>
              <a:cxn ang="0">
                <a:pos x="1104" y="1008"/>
              </a:cxn>
              <a:cxn ang="0">
                <a:pos x="672" y="912"/>
              </a:cxn>
              <a:cxn ang="0">
                <a:pos x="624" y="864"/>
              </a:cxn>
              <a:cxn ang="0">
                <a:pos x="768" y="576"/>
              </a:cxn>
              <a:cxn ang="0">
                <a:pos x="384" y="720"/>
              </a:cxn>
              <a:cxn ang="0">
                <a:pos x="576" y="864"/>
              </a:cxn>
              <a:cxn ang="0">
                <a:pos x="480" y="864"/>
              </a:cxn>
              <a:cxn ang="0">
                <a:pos x="384" y="1008"/>
              </a:cxn>
              <a:cxn ang="0">
                <a:pos x="384" y="864"/>
              </a:cxn>
              <a:cxn ang="0">
                <a:pos x="288" y="864"/>
              </a:cxn>
              <a:cxn ang="0">
                <a:pos x="336" y="768"/>
              </a:cxn>
              <a:cxn ang="0">
                <a:pos x="192" y="720"/>
              </a:cxn>
              <a:cxn ang="0">
                <a:pos x="144" y="864"/>
              </a:cxn>
              <a:cxn ang="0">
                <a:pos x="48" y="912"/>
              </a:cxn>
              <a:cxn ang="0">
                <a:pos x="0" y="864"/>
              </a:cxn>
              <a:cxn ang="0">
                <a:pos x="0" y="720"/>
              </a:cxn>
            </a:cxnLst>
            <a:rect l="0" t="0" r="r" b="b"/>
            <a:pathLst>
              <a:path w="2305" h="1249">
                <a:moveTo>
                  <a:pt x="0" y="720"/>
                </a:moveTo>
                <a:lnTo>
                  <a:pt x="144" y="336"/>
                </a:lnTo>
                <a:lnTo>
                  <a:pt x="2304" y="0"/>
                </a:lnTo>
                <a:lnTo>
                  <a:pt x="2304" y="624"/>
                </a:lnTo>
                <a:lnTo>
                  <a:pt x="2064" y="480"/>
                </a:lnTo>
                <a:lnTo>
                  <a:pt x="1536" y="432"/>
                </a:lnTo>
                <a:lnTo>
                  <a:pt x="1488" y="720"/>
                </a:lnTo>
                <a:lnTo>
                  <a:pt x="1680" y="816"/>
                </a:lnTo>
                <a:lnTo>
                  <a:pt x="1680" y="1200"/>
                </a:lnTo>
                <a:lnTo>
                  <a:pt x="1584" y="1248"/>
                </a:lnTo>
                <a:lnTo>
                  <a:pt x="1440" y="1200"/>
                </a:lnTo>
                <a:lnTo>
                  <a:pt x="1248" y="1056"/>
                </a:lnTo>
                <a:lnTo>
                  <a:pt x="1152" y="1104"/>
                </a:lnTo>
                <a:lnTo>
                  <a:pt x="1104" y="1008"/>
                </a:lnTo>
                <a:lnTo>
                  <a:pt x="672" y="912"/>
                </a:lnTo>
                <a:lnTo>
                  <a:pt x="624" y="864"/>
                </a:lnTo>
                <a:lnTo>
                  <a:pt x="768" y="576"/>
                </a:lnTo>
                <a:lnTo>
                  <a:pt x="384" y="720"/>
                </a:lnTo>
                <a:lnTo>
                  <a:pt x="576" y="864"/>
                </a:lnTo>
                <a:lnTo>
                  <a:pt x="480" y="864"/>
                </a:lnTo>
                <a:lnTo>
                  <a:pt x="384" y="1008"/>
                </a:lnTo>
                <a:lnTo>
                  <a:pt x="384" y="864"/>
                </a:lnTo>
                <a:lnTo>
                  <a:pt x="288" y="864"/>
                </a:lnTo>
                <a:lnTo>
                  <a:pt x="336" y="768"/>
                </a:lnTo>
                <a:lnTo>
                  <a:pt x="192" y="720"/>
                </a:lnTo>
                <a:lnTo>
                  <a:pt x="144" y="864"/>
                </a:lnTo>
                <a:lnTo>
                  <a:pt x="48" y="912"/>
                </a:lnTo>
                <a:lnTo>
                  <a:pt x="0" y="864"/>
                </a:lnTo>
                <a:lnTo>
                  <a:pt x="0" y="720"/>
                </a:lnTo>
              </a:path>
            </a:pathLst>
          </a:custGeom>
          <a:solidFill>
            <a:srgbClr val="D49FFF"/>
          </a:solidFill>
          <a:ln w="12700" cap="rnd" cmpd="sng">
            <a:solidFill>
              <a:schemeClr val="tx1"/>
            </a:solidFill>
            <a:prstDash val="solid"/>
            <a:round/>
            <a:headEnd type="none" w="med" len="med"/>
            <a:tailEnd type="none" w="med" len="med"/>
          </a:ln>
          <a:effectLst/>
        </p:spPr>
        <p:txBody>
          <a:bodyPr/>
          <a:lstStyle/>
          <a:p>
            <a:endParaRPr lang="en-US"/>
          </a:p>
        </p:txBody>
      </p:sp>
      <p:sp>
        <p:nvSpPr>
          <p:cNvPr id="6229" name="Freeform 85"/>
          <p:cNvSpPr>
            <a:spLocks/>
          </p:cNvSpPr>
          <p:nvPr/>
        </p:nvSpPr>
        <p:spPr bwMode="auto">
          <a:xfrm>
            <a:off x="4953000" y="3581400"/>
            <a:ext cx="687388" cy="763588"/>
          </a:xfrm>
          <a:custGeom>
            <a:avLst/>
            <a:gdLst/>
            <a:ahLst/>
            <a:cxnLst>
              <a:cxn ang="0">
                <a:pos x="0" y="240"/>
              </a:cxn>
              <a:cxn ang="0">
                <a:pos x="288" y="480"/>
              </a:cxn>
              <a:cxn ang="0">
                <a:pos x="432" y="96"/>
              </a:cxn>
              <a:cxn ang="0">
                <a:pos x="144" y="0"/>
              </a:cxn>
              <a:cxn ang="0">
                <a:pos x="0" y="240"/>
              </a:cxn>
            </a:cxnLst>
            <a:rect l="0" t="0" r="r" b="b"/>
            <a:pathLst>
              <a:path w="433" h="481">
                <a:moveTo>
                  <a:pt x="0" y="240"/>
                </a:moveTo>
                <a:lnTo>
                  <a:pt x="288" y="480"/>
                </a:lnTo>
                <a:lnTo>
                  <a:pt x="432" y="96"/>
                </a:lnTo>
                <a:lnTo>
                  <a:pt x="144" y="0"/>
                </a:lnTo>
                <a:lnTo>
                  <a:pt x="0" y="24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30" name="Freeform 86"/>
          <p:cNvSpPr>
            <a:spLocks/>
          </p:cNvSpPr>
          <p:nvPr/>
        </p:nvSpPr>
        <p:spPr bwMode="auto">
          <a:xfrm>
            <a:off x="2819400" y="4419600"/>
            <a:ext cx="611188" cy="382588"/>
          </a:xfrm>
          <a:custGeom>
            <a:avLst/>
            <a:gdLst/>
            <a:ahLst/>
            <a:cxnLst>
              <a:cxn ang="0">
                <a:pos x="48" y="0"/>
              </a:cxn>
              <a:cxn ang="0">
                <a:pos x="144" y="0"/>
              </a:cxn>
              <a:cxn ang="0">
                <a:pos x="384" y="0"/>
              </a:cxn>
              <a:cxn ang="0">
                <a:pos x="336" y="192"/>
              </a:cxn>
              <a:cxn ang="0">
                <a:pos x="192" y="240"/>
              </a:cxn>
              <a:cxn ang="0">
                <a:pos x="144" y="192"/>
              </a:cxn>
              <a:cxn ang="0">
                <a:pos x="48" y="240"/>
              </a:cxn>
              <a:cxn ang="0">
                <a:pos x="0" y="144"/>
              </a:cxn>
              <a:cxn ang="0">
                <a:pos x="0" y="96"/>
              </a:cxn>
              <a:cxn ang="0">
                <a:pos x="48" y="96"/>
              </a:cxn>
              <a:cxn ang="0">
                <a:pos x="48" y="0"/>
              </a:cxn>
            </a:cxnLst>
            <a:rect l="0" t="0" r="r" b="b"/>
            <a:pathLst>
              <a:path w="385" h="241">
                <a:moveTo>
                  <a:pt x="48" y="0"/>
                </a:moveTo>
                <a:lnTo>
                  <a:pt x="144" y="0"/>
                </a:lnTo>
                <a:lnTo>
                  <a:pt x="384" y="0"/>
                </a:lnTo>
                <a:lnTo>
                  <a:pt x="336" y="192"/>
                </a:lnTo>
                <a:lnTo>
                  <a:pt x="192" y="240"/>
                </a:lnTo>
                <a:lnTo>
                  <a:pt x="144" y="192"/>
                </a:lnTo>
                <a:lnTo>
                  <a:pt x="48" y="240"/>
                </a:lnTo>
                <a:lnTo>
                  <a:pt x="0" y="144"/>
                </a:lnTo>
                <a:lnTo>
                  <a:pt x="0" y="96"/>
                </a:lnTo>
                <a:lnTo>
                  <a:pt x="48" y="96"/>
                </a:lnTo>
                <a:lnTo>
                  <a:pt x="48"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sp>
        <p:nvSpPr>
          <p:cNvPr id="6231" name="Freeform 87"/>
          <p:cNvSpPr>
            <a:spLocks/>
          </p:cNvSpPr>
          <p:nvPr/>
        </p:nvSpPr>
        <p:spPr bwMode="auto">
          <a:xfrm>
            <a:off x="3124200" y="4724400"/>
            <a:ext cx="306388" cy="382588"/>
          </a:xfrm>
          <a:custGeom>
            <a:avLst/>
            <a:gdLst/>
            <a:ahLst/>
            <a:cxnLst>
              <a:cxn ang="0">
                <a:pos x="144" y="0"/>
              </a:cxn>
              <a:cxn ang="0">
                <a:pos x="192" y="192"/>
              </a:cxn>
              <a:cxn ang="0">
                <a:pos x="144" y="240"/>
              </a:cxn>
              <a:cxn ang="0">
                <a:pos x="48" y="192"/>
              </a:cxn>
              <a:cxn ang="0">
                <a:pos x="0" y="48"/>
              </a:cxn>
              <a:cxn ang="0">
                <a:pos x="144" y="0"/>
              </a:cxn>
            </a:cxnLst>
            <a:rect l="0" t="0" r="r" b="b"/>
            <a:pathLst>
              <a:path w="193" h="241">
                <a:moveTo>
                  <a:pt x="144" y="0"/>
                </a:moveTo>
                <a:lnTo>
                  <a:pt x="192" y="192"/>
                </a:lnTo>
                <a:lnTo>
                  <a:pt x="144" y="240"/>
                </a:lnTo>
                <a:lnTo>
                  <a:pt x="48" y="192"/>
                </a:lnTo>
                <a:lnTo>
                  <a:pt x="0" y="48"/>
                </a:lnTo>
                <a:lnTo>
                  <a:pt x="144"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grpSp>
        <p:nvGrpSpPr>
          <p:cNvPr id="8" name="Group 90"/>
          <p:cNvGrpSpPr>
            <a:grpSpLocks/>
          </p:cNvGrpSpPr>
          <p:nvPr/>
        </p:nvGrpSpPr>
        <p:grpSpPr bwMode="auto">
          <a:xfrm>
            <a:off x="2863850" y="5029200"/>
            <a:ext cx="871538" cy="633413"/>
            <a:chOff x="1804" y="3168"/>
            <a:chExt cx="549" cy="399"/>
          </a:xfrm>
        </p:grpSpPr>
        <p:sp>
          <p:nvSpPr>
            <p:cNvPr id="6232" name="Freeform 88"/>
            <p:cNvSpPr>
              <a:spLocks/>
            </p:cNvSpPr>
            <p:nvPr/>
          </p:nvSpPr>
          <p:spPr bwMode="auto">
            <a:xfrm>
              <a:off x="1804" y="3329"/>
              <a:ext cx="146" cy="238"/>
            </a:xfrm>
            <a:custGeom>
              <a:avLst/>
              <a:gdLst/>
              <a:ahLst/>
              <a:cxnLst>
                <a:cxn ang="0">
                  <a:pos x="86" y="0"/>
                </a:cxn>
                <a:cxn ang="0">
                  <a:pos x="64" y="13"/>
                </a:cxn>
                <a:cxn ang="0">
                  <a:pos x="46" y="27"/>
                </a:cxn>
                <a:cxn ang="0">
                  <a:pos x="27" y="32"/>
                </a:cxn>
                <a:cxn ang="0">
                  <a:pos x="0" y="27"/>
                </a:cxn>
                <a:cxn ang="0">
                  <a:pos x="5" y="55"/>
                </a:cxn>
                <a:cxn ang="0">
                  <a:pos x="19" y="72"/>
                </a:cxn>
                <a:cxn ang="0">
                  <a:pos x="14" y="119"/>
                </a:cxn>
                <a:cxn ang="0">
                  <a:pos x="14" y="141"/>
                </a:cxn>
                <a:cxn ang="0">
                  <a:pos x="19" y="159"/>
                </a:cxn>
                <a:cxn ang="0">
                  <a:pos x="5" y="196"/>
                </a:cxn>
                <a:cxn ang="0">
                  <a:pos x="9" y="223"/>
                </a:cxn>
                <a:cxn ang="0">
                  <a:pos x="27" y="237"/>
                </a:cxn>
                <a:cxn ang="0">
                  <a:pos x="54" y="218"/>
                </a:cxn>
                <a:cxn ang="0">
                  <a:pos x="64" y="213"/>
                </a:cxn>
                <a:cxn ang="0">
                  <a:pos x="91" y="218"/>
                </a:cxn>
                <a:cxn ang="0">
                  <a:pos x="109" y="200"/>
                </a:cxn>
                <a:cxn ang="0">
                  <a:pos x="109" y="181"/>
                </a:cxn>
                <a:cxn ang="0">
                  <a:pos x="132" y="146"/>
                </a:cxn>
                <a:cxn ang="0">
                  <a:pos x="140" y="123"/>
                </a:cxn>
                <a:cxn ang="0">
                  <a:pos x="132" y="100"/>
                </a:cxn>
                <a:cxn ang="0">
                  <a:pos x="145" y="72"/>
                </a:cxn>
                <a:cxn ang="0">
                  <a:pos x="136" y="32"/>
                </a:cxn>
                <a:cxn ang="0">
                  <a:pos x="132" y="8"/>
                </a:cxn>
                <a:cxn ang="0">
                  <a:pos x="86" y="0"/>
                </a:cxn>
              </a:cxnLst>
              <a:rect l="0" t="0" r="r" b="b"/>
              <a:pathLst>
                <a:path w="146" h="238">
                  <a:moveTo>
                    <a:pt x="86" y="0"/>
                  </a:moveTo>
                  <a:lnTo>
                    <a:pt x="64" y="13"/>
                  </a:lnTo>
                  <a:lnTo>
                    <a:pt x="46" y="27"/>
                  </a:lnTo>
                  <a:lnTo>
                    <a:pt x="27" y="32"/>
                  </a:lnTo>
                  <a:lnTo>
                    <a:pt x="0" y="27"/>
                  </a:lnTo>
                  <a:lnTo>
                    <a:pt x="5" y="55"/>
                  </a:lnTo>
                  <a:lnTo>
                    <a:pt x="19" y="72"/>
                  </a:lnTo>
                  <a:lnTo>
                    <a:pt x="14" y="119"/>
                  </a:lnTo>
                  <a:lnTo>
                    <a:pt x="14" y="141"/>
                  </a:lnTo>
                  <a:lnTo>
                    <a:pt x="19" y="159"/>
                  </a:lnTo>
                  <a:lnTo>
                    <a:pt x="5" y="196"/>
                  </a:lnTo>
                  <a:lnTo>
                    <a:pt x="9" y="223"/>
                  </a:lnTo>
                  <a:lnTo>
                    <a:pt x="27" y="237"/>
                  </a:lnTo>
                  <a:lnTo>
                    <a:pt x="54" y="218"/>
                  </a:lnTo>
                  <a:lnTo>
                    <a:pt x="64" y="213"/>
                  </a:lnTo>
                  <a:lnTo>
                    <a:pt x="91" y="218"/>
                  </a:lnTo>
                  <a:lnTo>
                    <a:pt x="109" y="200"/>
                  </a:lnTo>
                  <a:lnTo>
                    <a:pt x="109" y="181"/>
                  </a:lnTo>
                  <a:lnTo>
                    <a:pt x="132" y="146"/>
                  </a:lnTo>
                  <a:lnTo>
                    <a:pt x="140" y="123"/>
                  </a:lnTo>
                  <a:lnTo>
                    <a:pt x="132" y="100"/>
                  </a:lnTo>
                  <a:lnTo>
                    <a:pt x="145" y="72"/>
                  </a:lnTo>
                  <a:lnTo>
                    <a:pt x="136" y="32"/>
                  </a:lnTo>
                  <a:lnTo>
                    <a:pt x="132" y="8"/>
                  </a:lnTo>
                  <a:lnTo>
                    <a:pt x="86" y="0"/>
                  </a:lnTo>
                </a:path>
              </a:pathLst>
            </a:custGeom>
            <a:solidFill>
              <a:srgbClr val="60C900"/>
            </a:solidFill>
            <a:ln w="12700" cap="rnd" cmpd="sng">
              <a:solidFill>
                <a:srgbClr val="000000"/>
              </a:solidFill>
              <a:prstDash val="solid"/>
              <a:round/>
              <a:headEnd type="none" w="med" len="med"/>
              <a:tailEnd type="none" w="med" len="med"/>
            </a:ln>
            <a:effectLst/>
          </p:spPr>
          <p:txBody>
            <a:bodyPr/>
            <a:lstStyle/>
            <a:p>
              <a:endParaRPr lang="en-US"/>
            </a:p>
          </p:txBody>
        </p:sp>
        <p:sp>
          <p:nvSpPr>
            <p:cNvPr id="6233" name="Freeform 89"/>
            <p:cNvSpPr>
              <a:spLocks/>
            </p:cNvSpPr>
            <p:nvPr/>
          </p:nvSpPr>
          <p:spPr bwMode="auto">
            <a:xfrm>
              <a:off x="2112" y="3168"/>
              <a:ext cx="241" cy="289"/>
            </a:xfrm>
            <a:custGeom>
              <a:avLst/>
              <a:gdLst/>
              <a:ahLst/>
              <a:cxnLst>
                <a:cxn ang="0">
                  <a:pos x="48" y="0"/>
                </a:cxn>
                <a:cxn ang="0">
                  <a:pos x="240" y="192"/>
                </a:cxn>
                <a:cxn ang="0">
                  <a:pos x="240" y="288"/>
                </a:cxn>
                <a:cxn ang="0">
                  <a:pos x="144" y="240"/>
                </a:cxn>
                <a:cxn ang="0">
                  <a:pos x="48" y="144"/>
                </a:cxn>
                <a:cxn ang="0">
                  <a:pos x="0" y="48"/>
                </a:cxn>
                <a:cxn ang="0">
                  <a:pos x="48" y="0"/>
                </a:cxn>
              </a:cxnLst>
              <a:rect l="0" t="0" r="r" b="b"/>
              <a:pathLst>
                <a:path w="241" h="289">
                  <a:moveTo>
                    <a:pt x="48" y="0"/>
                  </a:moveTo>
                  <a:lnTo>
                    <a:pt x="240" y="192"/>
                  </a:lnTo>
                  <a:lnTo>
                    <a:pt x="240" y="288"/>
                  </a:lnTo>
                  <a:lnTo>
                    <a:pt x="144" y="240"/>
                  </a:lnTo>
                  <a:lnTo>
                    <a:pt x="48" y="144"/>
                  </a:lnTo>
                  <a:lnTo>
                    <a:pt x="0" y="48"/>
                  </a:lnTo>
                  <a:lnTo>
                    <a:pt x="48"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grpSp>
      <p:grpSp>
        <p:nvGrpSpPr>
          <p:cNvPr id="9" name="Group 93"/>
          <p:cNvGrpSpPr>
            <a:grpSpLocks/>
          </p:cNvGrpSpPr>
          <p:nvPr/>
        </p:nvGrpSpPr>
        <p:grpSpPr bwMode="auto">
          <a:xfrm>
            <a:off x="3397250" y="5334000"/>
            <a:ext cx="642938" cy="803275"/>
            <a:chOff x="2140" y="3360"/>
            <a:chExt cx="405" cy="506"/>
          </a:xfrm>
        </p:grpSpPr>
        <p:sp>
          <p:nvSpPr>
            <p:cNvPr id="6235" name="Freeform 91"/>
            <p:cNvSpPr>
              <a:spLocks/>
            </p:cNvSpPr>
            <p:nvPr/>
          </p:nvSpPr>
          <p:spPr bwMode="auto">
            <a:xfrm>
              <a:off x="2140" y="3698"/>
              <a:ext cx="266" cy="168"/>
            </a:xfrm>
            <a:custGeom>
              <a:avLst/>
              <a:gdLst/>
              <a:ahLst/>
              <a:cxnLst>
                <a:cxn ang="0">
                  <a:pos x="252" y="0"/>
                </a:cxn>
                <a:cxn ang="0">
                  <a:pos x="265" y="13"/>
                </a:cxn>
                <a:cxn ang="0">
                  <a:pos x="257" y="27"/>
                </a:cxn>
                <a:cxn ang="0">
                  <a:pos x="247" y="49"/>
                </a:cxn>
                <a:cxn ang="0">
                  <a:pos x="234" y="63"/>
                </a:cxn>
                <a:cxn ang="0">
                  <a:pos x="238" y="104"/>
                </a:cxn>
                <a:cxn ang="0">
                  <a:pos x="247" y="135"/>
                </a:cxn>
                <a:cxn ang="0">
                  <a:pos x="224" y="148"/>
                </a:cxn>
                <a:cxn ang="0">
                  <a:pos x="220" y="162"/>
                </a:cxn>
                <a:cxn ang="0">
                  <a:pos x="202" y="167"/>
                </a:cxn>
                <a:cxn ang="0">
                  <a:pos x="175" y="140"/>
                </a:cxn>
                <a:cxn ang="0">
                  <a:pos x="156" y="140"/>
                </a:cxn>
                <a:cxn ang="0">
                  <a:pos x="142" y="118"/>
                </a:cxn>
                <a:cxn ang="0">
                  <a:pos x="115" y="104"/>
                </a:cxn>
                <a:cxn ang="0">
                  <a:pos x="96" y="99"/>
                </a:cxn>
                <a:cxn ang="0">
                  <a:pos x="78" y="91"/>
                </a:cxn>
                <a:cxn ang="0">
                  <a:pos x="59" y="76"/>
                </a:cxn>
                <a:cxn ang="0">
                  <a:pos x="27" y="54"/>
                </a:cxn>
                <a:cxn ang="0">
                  <a:pos x="14" y="49"/>
                </a:cxn>
                <a:cxn ang="0">
                  <a:pos x="0" y="36"/>
                </a:cxn>
                <a:cxn ang="0">
                  <a:pos x="0" y="18"/>
                </a:cxn>
                <a:cxn ang="0">
                  <a:pos x="5" y="5"/>
                </a:cxn>
                <a:cxn ang="0">
                  <a:pos x="32" y="9"/>
                </a:cxn>
                <a:cxn ang="0">
                  <a:pos x="74" y="9"/>
                </a:cxn>
                <a:cxn ang="0">
                  <a:pos x="83" y="22"/>
                </a:cxn>
                <a:cxn ang="0">
                  <a:pos x="128" y="22"/>
                </a:cxn>
                <a:cxn ang="0">
                  <a:pos x="160" y="22"/>
                </a:cxn>
                <a:cxn ang="0">
                  <a:pos x="202" y="13"/>
                </a:cxn>
                <a:cxn ang="0">
                  <a:pos x="252" y="0"/>
                </a:cxn>
              </a:cxnLst>
              <a:rect l="0" t="0" r="r" b="b"/>
              <a:pathLst>
                <a:path w="266" h="168">
                  <a:moveTo>
                    <a:pt x="252" y="0"/>
                  </a:moveTo>
                  <a:lnTo>
                    <a:pt x="265" y="13"/>
                  </a:lnTo>
                  <a:lnTo>
                    <a:pt x="257" y="27"/>
                  </a:lnTo>
                  <a:lnTo>
                    <a:pt x="247" y="49"/>
                  </a:lnTo>
                  <a:lnTo>
                    <a:pt x="234" y="63"/>
                  </a:lnTo>
                  <a:lnTo>
                    <a:pt x="238" y="104"/>
                  </a:lnTo>
                  <a:lnTo>
                    <a:pt x="247" y="135"/>
                  </a:lnTo>
                  <a:lnTo>
                    <a:pt x="224" y="148"/>
                  </a:lnTo>
                  <a:lnTo>
                    <a:pt x="220" y="162"/>
                  </a:lnTo>
                  <a:lnTo>
                    <a:pt x="202" y="167"/>
                  </a:lnTo>
                  <a:lnTo>
                    <a:pt x="175" y="140"/>
                  </a:lnTo>
                  <a:lnTo>
                    <a:pt x="156" y="140"/>
                  </a:lnTo>
                  <a:lnTo>
                    <a:pt x="142" y="118"/>
                  </a:lnTo>
                  <a:lnTo>
                    <a:pt x="115" y="104"/>
                  </a:lnTo>
                  <a:lnTo>
                    <a:pt x="96" y="99"/>
                  </a:lnTo>
                  <a:lnTo>
                    <a:pt x="78" y="91"/>
                  </a:lnTo>
                  <a:lnTo>
                    <a:pt x="59" y="76"/>
                  </a:lnTo>
                  <a:lnTo>
                    <a:pt x="27" y="54"/>
                  </a:lnTo>
                  <a:lnTo>
                    <a:pt x="14" y="49"/>
                  </a:lnTo>
                  <a:lnTo>
                    <a:pt x="0" y="36"/>
                  </a:lnTo>
                  <a:lnTo>
                    <a:pt x="0" y="18"/>
                  </a:lnTo>
                  <a:lnTo>
                    <a:pt x="5" y="5"/>
                  </a:lnTo>
                  <a:lnTo>
                    <a:pt x="32" y="9"/>
                  </a:lnTo>
                  <a:lnTo>
                    <a:pt x="74" y="9"/>
                  </a:lnTo>
                  <a:lnTo>
                    <a:pt x="83" y="22"/>
                  </a:lnTo>
                  <a:lnTo>
                    <a:pt x="128" y="22"/>
                  </a:lnTo>
                  <a:lnTo>
                    <a:pt x="160" y="22"/>
                  </a:lnTo>
                  <a:lnTo>
                    <a:pt x="202" y="13"/>
                  </a:lnTo>
                  <a:lnTo>
                    <a:pt x="252" y="0"/>
                  </a:lnTo>
                </a:path>
              </a:pathLst>
            </a:custGeom>
            <a:solidFill>
              <a:srgbClr val="60C900"/>
            </a:solidFill>
            <a:ln w="12700" cap="rnd" cmpd="sng">
              <a:solidFill>
                <a:srgbClr val="000000"/>
              </a:solidFill>
              <a:prstDash val="solid"/>
              <a:round/>
              <a:headEnd type="none" w="med" len="med"/>
              <a:tailEnd type="none" w="med" len="med"/>
            </a:ln>
            <a:effectLst/>
          </p:spPr>
          <p:txBody>
            <a:bodyPr/>
            <a:lstStyle/>
            <a:p>
              <a:endParaRPr lang="en-US"/>
            </a:p>
          </p:txBody>
        </p:sp>
        <p:sp>
          <p:nvSpPr>
            <p:cNvPr id="6236" name="Freeform 92"/>
            <p:cNvSpPr>
              <a:spLocks/>
            </p:cNvSpPr>
            <p:nvPr/>
          </p:nvSpPr>
          <p:spPr bwMode="auto">
            <a:xfrm>
              <a:off x="2352" y="3360"/>
              <a:ext cx="193" cy="385"/>
            </a:xfrm>
            <a:custGeom>
              <a:avLst/>
              <a:gdLst/>
              <a:ahLst/>
              <a:cxnLst>
                <a:cxn ang="0">
                  <a:pos x="0" y="0"/>
                </a:cxn>
                <a:cxn ang="0">
                  <a:pos x="192" y="144"/>
                </a:cxn>
                <a:cxn ang="0">
                  <a:pos x="144" y="192"/>
                </a:cxn>
                <a:cxn ang="0">
                  <a:pos x="192" y="240"/>
                </a:cxn>
                <a:cxn ang="0">
                  <a:pos x="192" y="288"/>
                </a:cxn>
                <a:cxn ang="0">
                  <a:pos x="144" y="288"/>
                </a:cxn>
                <a:cxn ang="0">
                  <a:pos x="144" y="336"/>
                </a:cxn>
                <a:cxn ang="0">
                  <a:pos x="96" y="384"/>
                </a:cxn>
                <a:cxn ang="0">
                  <a:pos x="48" y="384"/>
                </a:cxn>
                <a:cxn ang="0">
                  <a:pos x="96" y="288"/>
                </a:cxn>
                <a:cxn ang="0">
                  <a:pos x="96" y="144"/>
                </a:cxn>
                <a:cxn ang="0">
                  <a:pos x="0" y="96"/>
                </a:cxn>
                <a:cxn ang="0">
                  <a:pos x="0" y="0"/>
                </a:cxn>
              </a:cxnLst>
              <a:rect l="0" t="0" r="r" b="b"/>
              <a:pathLst>
                <a:path w="193" h="385">
                  <a:moveTo>
                    <a:pt x="0" y="0"/>
                  </a:moveTo>
                  <a:lnTo>
                    <a:pt x="192" y="144"/>
                  </a:lnTo>
                  <a:lnTo>
                    <a:pt x="144" y="192"/>
                  </a:lnTo>
                  <a:lnTo>
                    <a:pt x="192" y="240"/>
                  </a:lnTo>
                  <a:lnTo>
                    <a:pt x="192" y="288"/>
                  </a:lnTo>
                  <a:lnTo>
                    <a:pt x="144" y="288"/>
                  </a:lnTo>
                  <a:lnTo>
                    <a:pt x="144" y="336"/>
                  </a:lnTo>
                  <a:lnTo>
                    <a:pt x="96" y="384"/>
                  </a:lnTo>
                  <a:lnTo>
                    <a:pt x="48" y="384"/>
                  </a:lnTo>
                  <a:lnTo>
                    <a:pt x="96" y="288"/>
                  </a:lnTo>
                  <a:lnTo>
                    <a:pt x="96" y="144"/>
                  </a:lnTo>
                  <a:lnTo>
                    <a:pt x="0" y="96"/>
                  </a:lnTo>
                  <a:lnTo>
                    <a:pt x="0" y="0"/>
                  </a:lnTo>
                </a:path>
              </a:pathLst>
            </a:custGeom>
            <a:solidFill>
              <a:srgbClr val="60C900"/>
            </a:solidFill>
            <a:ln w="12700" cap="rnd" cmpd="sng">
              <a:solidFill>
                <a:schemeClr val="tx1"/>
              </a:solidFill>
              <a:prstDash val="solid"/>
              <a:round/>
              <a:headEnd type="none" w="med" len="med"/>
              <a:tailEnd type="none" w="med" len="med"/>
            </a:ln>
            <a:effectLst/>
          </p:spPr>
          <p:txBody>
            <a:bodyPr/>
            <a:lstStyle/>
            <a:p>
              <a:endParaRPr lang="en-US"/>
            </a:p>
          </p:txBody>
        </p:sp>
      </p:grpSp>
      <p:sp>
        <p:nvSpPr>
          <p:cNvPr id="6238" name="Freeform 94"/>
          <p:cNvSpPr>
            <a:spLocks/>
          </p:cNvSpPr>
          <p:nvPr/>
        </p:nvSpPr>
        <p:spPr bwMode="auto">
          <a:xfrm>
            <a:off x="3581400" y="5105400"/>
            <a:ext cx="687388" cy="534988"/>
          </a:xfrm>
          <a:custGeom>
            <a:avLst/>
            <a:gdLst/>
            <a:ahLst/>
            <a:cxnLst>
              <a:cxn ang="0">
                <a:pos x="0" y="48"/>
              </a:cxn>
              <a:cxn ang="0">
                <a:pos x="96" y="0"/>
              </a:cxn>
              <a:cxn ang="0">
                <a:pos x="192" y="96"/>
              </a:cxn>
              <a:cxn ang="0">
                <a:pos x="432" y="288"/>
              </a:cxn>
              <a:cxn ang="0">
                <a:pos x="384" y="336"/>
              </a:cxn>
              <a:cxn ang="0">
                <a:pos x="336" y="288"/>
              </a:cxn>
              <a:cxn ang="0">
                <a:pos x="288" y="288"/>
              </a:cxn>
              <a:cxn ang="0">
                <a:pos x="96" y="144"/>
              </a:cxn>
              <a:cxn ang="0">
                <a:pos x="0" y="48"/>
              </a:cxn>
            </a:cxnLst>
            <a:rect l="0" t="0" r="r" b="b"/>
            <a:pathLst>
              <a:path w="433" h="337">
                <a:moveTo>
                  <a:pt x="0" y="48"/>
                </a:moveTo>
                <a:lnTo>
                  <a:pt x="96" y="0"/>
                </a:lnTo>
                <a:lnTo>
                  <a:pt x="192" y="96"/>
                </a:lnTo>
                <a:lnTo>
                  <a:pt x="432" y="288"/>
                </a:lnTo>
                <a:lnTo>
                  <a:pt x="384" y="336"/>
                </a:lnTo>
                <a:lnTo>
                  <a:pt x="336" y="288"/>
                </a:lnTo>
                <a:lnTo>
                  <a:pt x="288" y="288"/>
                </a:lnTo>
                <a:lnTo>
                  <a:pt x="96" y="144"/>
                </a:lnTo>
                <a:lnTo>
                  <a:pt x="0" y="48"/>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239" name="Freeform 95"/>
          <p:cNvSpPr>
            <a:spLocks/>
          </p:cNvSpPr>
          <p:nvPr/>
        </p:nvSpPr>
        <p:spPr bwMode="auto">
          <a:xfrm>
            <a:off x="3352800" y="4419600"/>
            <a:ext cx="382588" cy="763588"/>
          </a:xfrm>
          <a:custGeom>
            <a:avLst/>
            <a:gdLst/>
            <a:ahLst/>
            <a:cxnLst>
              <a:cxn ang="0">
                <a:pos x="144" y="480"/>
              </a:cxn>
              <a:cxn ang="0">
                <a:pos x="48" y="384"/>
              </a:cxn>
              <a:cxn ang="0">
                <a:pos x="0" y="192"/>
              </a:cxn>
              <a:cxn ang="0">
                <a:pos x="0" y="0"/>
              </a:cxn>
              <a:cxn ang="0">
                <a:pos x="48" y="0"/>
              </a:cxn>
              <a:cxn ang="0">
                <a:pos x="144" y="0"/>
              </a:cxn>
              <a:cxn ang="0">
                <a:pos x="192" y="96"/>
              </a:cxn>
              <a:cxn ang="0">
                <a:pos x="96" y="144"/>
              </a:cxn>
              <a:cxn ang="0">
                <a:pos x="96" y="192"/>
              </a:cxn>
              <a:cxn ang="0">
                <a:pos x="96" y="288"/>
              </a:cxn>
              <a:cxn ang="0">
                <a:pos x="192" y="384"/>
              </a:cxn>
              <a:cxn ang="0">
                <a:pos x="240" y="432"/>
              </a:cxn>
              <a:cxn ang="0">
                <a:pos x="144" y="480"/>
              </a:cxn>
            </a:cxnLst>
            <a:rect l="0" t="0" r="r" b="b"/>
            <a:pathLst>
              <a:path w="241" h="481">
                <a:moveTo>
                  <a:pt x="144" y="480"/>
                </a:moveTo>
                <a:lnTo>
                  <a:pt x="48" y="384"/>
                </a:lnTo>
                <a:lnTo>
                  <a:pt x="0" y="192"/>
                </a:lnTo>
                <a:lnTo>
                  <a:pt x="0" y="0"/>
                </a:lnTo>
                <a:lnTo>
                  <a:pt x="48" y="0"/>
                </a:lnTo>
                <a:lnTo>
                  <a:pt x="144" y="0"/>
                </a:lnTo>
                <a:lnTo>
                  <a:pt x="192" y="96"/>
                </a:lnTo>
                <a:lnTo>
                  <a:pt x="96" y="144"/>
                </a:lnTo>
                <a:lnTo>
                  <a:pt x="96" y="192"/>
                </a:lnTo>
                <a:lnTo>
                  <a:pt x="96" y="288"/>
                </a:lnTo>
                <a:lnTo>
                  <a:pt x="192" y="384"/>
                </a:lnTo>
                <a:lnTo>
                  <a:pt x="240" y="432"/>
                </a:lnTo>
                <a:lnTo>
                  <a:pt x="144" y="48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40" name="Freeform 96" descr="Dark upward diagonal"/>
          <p:cNvSpPr>
            <a:spLocks/>
          </p:cNvSpPr>
          <p:nvPr/>
        </p:nvSpPr>
        <p:spPr bwMode="auto">
          <a:xfrm>
            <a:off x="2743200" y="4114800"/>
            <a:ext cx="458788" cy="306388"/>
          </a:xfrm>
          <a:custGeom>
            <a:avLst/>
            <a:gdLst/>
            <a:ahLst/>
            <a:cxnLst>
              <a:cxn ang="0">
                <a:pos x="0" y="144"/>
              </a:cxn>
              <a:cxn ang="0">
                <a:pos x="96" y="192"/>
              </a:cxn>
              <a:cxn ang="0">
                <a:pos x="240" y="192"/>
              </a:cxn>
              <a:cxn ang="0">
                <a:pos x="288" y="48"/>
              </a:cxn>
              <a:cxn ang="0">
                <a:pos x="144" y="0"/>
              </a:cxn>
              <a:cxn ang="0">
                <a:pos x="0" y="144"/>
              </a:cxn>
            </a:cxnLst>
            <a:rect l="0" t="0" r="r" b="b"/>
            <a:pathLst>
              <a:path w="289" h="193">
                <a:moveTo>
                  <a:pt x="0" y="144"/>
                </a:moveTo>
                <a:lnTo>
                  <a:pt x="96" y="192"/>
                </a:lnTo>
                <a:lnTo>
                  <a:pt x="240" y="192"/>
                </a:lnTo>
                <a:lnTo>
                  <a:pt x="288" y="48"/>
                </a:lnTo>
                <a:lnTo>
                  <a:pt x="144" y="0"/>
                </a:lnTo>
                <a:lnTo>
                  <a:pt x="0" y="144"/>
                </a:lnTo>
              </a:path>
            </a:pathLst>
          </a:custGeom>
          <a:pattFill prst="dkUpDiag">
            <a:fgClr>
              <a:schemeClr val="tx1"/>
            </a:fgClr>
            <a:bgClr>
              <a:schemeClr val="bg1"/>
            </a:bgClr>
          </a:pattFill>
          <a:ln w="12700" cap="rnd" cmpd="sng">
            <a:solidFill>
              <a:schemeClr val="tx1"/>
            </a:solidFill>
            <a:prstDash val="solid"/>
            <a:round/>
            <a:headEnd type="none" w="med" len="med"/>
            <a:tailEnd type="none" w="med" len="med"/>
          </a:ln>
          <a:effectLst/>
        </p:spPr>
        <p:txBody>
          <a:bodyPr/>
          <a:lstStyle/>
          <a:p>
            <a:endParaRPr lang="en-US"/>
          </a:p>
        </p:txBody>
      </p:sp>
      <p:sp>
        <p:nvSpPr>
          <p:cNvPr id="6241" name="Freeform 97"/>
          <p:cNvSpPr>
            <a:spLocks/>
          </p:cNvSpPr>
          <p:nvPr/>
        </p:nvSpPr>
        <p:spPr bwMode="auto">
          <a:xfrm>
            <a:off x="5181600" y="5181600"/>
            <a:ext cx="687388" cy="687388"/>
          </a:xfrm>
          <a:custGeom>
            <a:avLst/>
            <a:gdLst/>
            <a:ahLst/>
            <a:cxnLst>
              <a:cxn ang="0">
                <a:pos x="96" y="192"/>
              </a:cxn>
              <a:cxn ang="0">
                <a:pos x="0" y="144"/>
              </a:cxn>
              <a:cxn ang="0">
                <a:pos x="48" y="48"/>
              </a:cxn>
              <a:cxn ang="0">
                <a:pos x="192" y="0"/>
              </a:cxn>
              <a:cxn ang="0">
                <a:pos x="192" y="48"/>
              </a:cxn>
              <a:cxn ang="0">
                <a:pos x="288" y="96"/>
              </a:cxn>
              <a:cxn ang="0">
                <a:pos x="240" y="96"/>
              </a:cxn>
              <a:cxn ang="0">
                <a:pos x="192" y="96"/>
              </a:cxn>
              <a:cxn ang="0">
                <a:pos x="96" y="192"/>
              </a:cxn>
              <a:cxn ang="0">
                <a:pos x="144" y="192"/>
              </a:cxn>
              <a:cxn ang="0">
                <a:pos x="288" y="96"/>
              </a:cxn>
              <a:cxn ang="0">
                <a:pos x="336" y="144"/>
              </a:cxn>
              <a:cxn ang="0">
                <a:pos x="336" y="96"/>
              </a:cxn>
              <a:cxn ang="0">
                <a:pos x="432" y="48"/>
              </a:cxn>
              <a:cxn ang="0">
                <a:pos x="432" y="288"/>
              </a:cxn>
              <a:cxn ang="0">
                <a:pos x="48" y="432"/>
              </a:cxn>
              <a:cxn ang="0">
                <a:pos x="144" y="336"/>
              </a:cxn>
              <a:cxn ang="0">
                <a:pos x="48" y="288"/>
              </a:cxn>
              <a:cxn ang="0">
                <a:pos x="96" y="192"/>
              </a:cxn>
            </a:cxnLst>
            <a:rect l="0" t="0" r="r" b="b"/>
            <a:pathLst>
              <a:path w="433" h="433">
                <a:moveTo>
                  <a:pt x="96" y="192"/>
                </a:moveTo>
                <a:lnTo>
                  <a:pt x="0" y="144"/>
                </a:lnTo>
                <a:lnTo>
                  <a:pt x="48" y="48"/>
                </a:lnTo>
                <a:lnTo>
                  <a:pt x="192" y="0"/>
                </a:lnTo>
                <a:lnTo>
                  <a:pt x="192" y="48"/>
                </a:lnTo>
                <a:lnTo>
                  <a:pt x="288" y="96"/>
                </a:lnTo>
                <a:lnTo>
                  <a:pt x="240" y="96"/>
                </a:lnTo>
                <a:lnTo>
                  <a:pt x="192" y="96"/>
                </a:lnTo>
                <a:lnTo>
                  <a:pt x="96" y="192"/>
                </a:lnTo>
                <a:lnTo>
                  <a:pt x="144" y="192"/>
                </a:lnTo>
                <a:lnTo>
                  <a:pt x="288" y="96"/>
                </a:lnTo>
                <a:lnTo>
                  <a:pt x="336" y="144"/>
                </a:lnTo>
                <a:lnTo>
                  <a:pt x="336" y="96"/>
                </a:lnTo>
                <a:lnTo>
                  <a:pt x="432" y="48"/>
                </a:lnTo>
                <a:lnTo>
                  <a:pt x="432" y="288"/>
                </a:lnTo>
                <a:lnTo>
                  <a:pt x="48" y="432"/>
                </a:lnTo>
                <a:lnTo>
                  <a:pt x="144" y="336"/>
                </a:lnTo>
                <a:lnTo>
                  <a:pt x="48" y="288"/>
                </a:lnTo>
                <a:lnTo>
                  <a:pt x="96" y="192"/>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242" name="Freeform 98"/>
          <p:cNvSpPr>
            <a:spLocks/>
          </p:cNvSpPr>
          <p:nvPr/>
        </p:nvSpPr>
        <p:spPr bwMode="auto">
          <a:xfrm>
            <a:off x="6705600" y="5410200"/>
            <a:ext cx="2363788" cy="1373188"/>
          </a:xfrm>
          <a:custGeom>
            <a:avLst/>
            <a:gdLst/>
            <a:ahLst/>
            <a:cxnLst>
              <a:cxn ang="0">
                <a:pos x="432" y="0"/>
              </a:cxn>
              <a:cxn ang="0">
                <a:pos x="1488" y="192"/>
              </a:cxn>
              <a:cxn ang="0">
                <a:pos x="1488" y="864"/>
              </a:cxn>
              <a:cxn ang="0">
                <a:pos x="96" y="864"/>
              </a:cxn>
              <a:cxn ang="0">
                <a:pos x="0" y="288"/>
              </a:cxn>
              <a:cxn ang="0">
                <a:pos x="144" y="336"/>
              </a:cxn>
              <a:cxn ang="0">
                <a:pos x="480" y="240"/>
              </a:cxn>
              <a:cxn ang="0">
                <a:pos x="432" y="0"/>
              </a:cxn>
            </a:cxnLst>
            <a:rect l="0" t="0" r="r" b="b"/>
            <a:pathLst>
              <a:path w="1489" h="865">
                <a:moveTo>
                  <a:pt x="432" y="0"/>
                </a:moveTo>
                <a:lnTo>
                  <a:pt x="1488" y="192"/>
                </a:lnTo>
                <a:lnTo>
                  <a:pt x="1488" y="864"/>
                </a:lnTo>
                <a:lnTo>
                  <a:pt x="96" y="864"/>
                </a:lnTo>
                <a:lnTo>
                  <a:pt x="0" y="288"/>
                </a:lnTo>
                <a:lnTo>
                  <a:pt x="144" y="336"/>
                </a:lnTo>
                <a:lnTo>
                  <a:pt x="480" y="240"/>
                </a:lnTo>
                <a:lnTo>
                  <a:pt x="432" y="0"/>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243" name="Freeform 99"/>
          <p:cNvSpPr>
            <a:spLocks/>
          </p:cNvSpPr>
          <p:nvPr/>
        </p:nvSpPr>
        <p:spPr bwMode="auto">
          <a:xfrm>
            <a:off x="6934200" y="4876800"/>
            <a:ext cx="2135188" cy="839788"/>
          </a:xfrm>
          <a:custGeom>
            <a:avLst/>
            <a:gdLst/>
            <a:ahLst/>
            <a:cxnLst>
              <a:cxn ang="0">
                <a:pos x="0" y="144"/>
              </a:cxn>
              <a:cxn ang="0">
                <a:pos x="192" y="48"/>
              </a:cxn>
              <a:cxn ang="0">
                <a:pos x="288" y="0"/>
              </a:cxn>
              <a:cxn ang="0">
                <a:pos x="480" y="144"/>
              </a:cxn>
              <a:cxn ang="0">
                <a:pos x="624" y="192"/>
              </a:cxn>
              <a:cxn ang="0">
                <a:pos x="720" y="144"/>
              </a:cxn>
              <a:cxn ang="0">
                <a:pos x="1344" y="288"/>
              </a:cxn>
              <a:cxn ang="0">
                <a:pos x="1344" y="528"/>
              </a:cxn>
              <a:cxn ang="0">
                <a:pos x="288" y="336"/>
              </a:cxn>
              <a:cxn ang="0">
                <a:pos x="0" y="384"/>
              </a:cxn>
              <a:cxn ang="0">
                <a:pos x="0" y="144"/>
              </a:cxn>
            </a:cxnLst>
            <a:rect l="0" t="0" r="r" b="b"/>
            <a:pathLst>
              <a:path w="1345" h="529">
                <a:moveTo>
                  <a:pt x="0" y="144"/>
                </a:moveTo>
                <a:lnTo>
                  <a:pt x="192" y="48"/>
                </a:lnTo>
                <a:lnTo>
                  <a:pt x="288" y="0"/>
                </a:lnTo>
                <a:lnTo>
                  <a:pt x="480" y="144"/>
                </a:lnTo>
                <a:lnTo>
                  <a:pt x="624" y="192"/>
                </a:lnTo>
                <a:lnTo>
                  <a:pt x="720" y="144"/>
                </a:lnTo>
                <a:lnTo>
                  <a:pt x="1344" y="288"/>
                </a:lnTo>
                <a:lnTo>
                  <a:pt x="1344" y="528"/>
                </a:lnTo>
                <a:lnTo>
                  <a:pt x="288" y="336"/>
                </a:lnTo>
                <a:lnTo>
                  <a:pt x="0" y="384"/>
                </a:lnTo>
                <a:lnTo>
                  <a:pt x="0" y="144"/>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244" name="Freeform 100"/>
          <p:cNvSpPr>
            <a:spLocks/>
          </p:cNvSpPr>
          <p:nvPr/>
        </p:nvSpPr>
        <p:spPr bwMode="auto">
          <a:xfrm>
            <a:off x="3810000" y="4114800"/>
            <a:ext cx="763588" cy="534988"/>
          </a:xfrm>
          <a:custGeom>
            <a:avLst/>
            <a:gdLst/>
            <a:ahLst/>
            <a:cxnLst>
              <a:cxn ang="0">
                <a:pos x="0" y="0"/>
              </a:cxn>
              <a:cxn ang="0">
                <a:pos x="144" y="0"/>
              </a:cxn>
              <a:cxn ang="0">
                <a:pos x="288" y="48"/>
              </a:cxn>
              <a:cxn ang="0">
                <a:pos x="480" y="96"/>
              </a:cxn>
              <a:cxn ang="0">
                <a:pos x="192" y="336"/>
              </a:cxn>
              <a:cxn ang="0">
                <a:pos x="48" y="192"/>
              </a:cxn>
              <a:cxn ang="0">
                <a:pos x="0" y="0"/>
              </a:cxn>
            </a:cxnLst>
            <a:rect l="0" t="0" r="r" b="b"/>
            <a:pathLst>
              <a:path w="481" h="337">
                <a:moveTo>
                  <a:pt x="0" y="0"/>
                </a:moveTo>
                <a:lnTo>
                  <a:pt x="144" y="0"/>
                </a:lnTo>
                <a:lnTo>
                  <a:pt x="288" y="48"/>
                </a:lnTo>
                <a:lnTo>
                  <a:pt x="480" y="96"/>
                </a:lnTo>
                <a:lnTo>
                  <a:pt x="192" y="336"/>
                </a:lnTo>
                <a:lnTo>
                  <a:pt x="48" y="192"/>
                </a:lnTo>
                <a:lnTo>
                  <a:pt x="0" y="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grpSp>
        <p:nvGrpSpPr>
          <p:cNvPr id="10" name="Group 103"/>
          <p:cNvGrpSpPr>
            <a:grpSpLocks/>
          </p:cNvGrpSpPr>
          <p:nvPr/>
        </p:nvGrpSpPr>
        <p:grpSpPr bwMode="auto">
          <a:xfrm>
            <a:off x="3810000" y="2895600"/>
            <a:ext cx="992188" cy="687388"/>
            <a:chOff x="2400" y="1824"/>
            <a:chExt cx="625" cy="433"/>
          </a:xfrm>
        </p:grpSpPr>
        <p:sp>
          <p:nvSpPr>
            <p:cNvPr id="6245" name="Freeform 101"/>
            <p:cNvSpPr>
              <a:spLocks/>
            </p:cNvSpPr>
            <p:nvPr/>
          </p:nvSpPr>
          <p:spPr bwMode="auto">
            <a:xfrm>
              <a:off x="2466" y="1844"/>
              <a:ext cx="20" cy="36"/>
            </a:xfrm>
            <a:custGeom>
              <a:avLst/>
              <a:gdLst/>
              <a:ahLst/>
              <a:cxnLst>
                <a:cxn ang="0">
                  <a:pos x="6" y="0"/>
                </a:cxn>
                <a:cxn ang="0">
                  <a:pos x="0" y="6"/>
                </a:cxn>
                <a:cxn ang="0">
                  <a:pos x="0" y="24"/>
                </a:cxn>
                <a:cxn ang="0">
                  <a:pos x="13" y="35"/>
                </a:cxn>
                <a:cxn ang="0">
                  <a:pos x="19" y="19"/>
                </a:cxn>
                <a:cxn ang="0">
                  <a:pos x="6" y="0"/>
                </a:cxn>
              </a:cxnLst>
              <a:rect l="0" t="0" r="r" b="b"/>
              <a:pathLst>
                <a:path w="20" h="36">
                  <a:moveTo>
                    <a:pt x="6" y="0"/>
                  </a:moveTo>
                  <a:lnTo>
                    <a:pt x="0" y="6"/>
                  </a:lnTo>
                  <a:lnTo>
                    <a:pt x="0" y="24"/>
                  </a:lnTo>
                  <a:lnTo>
                    <a:pt x="13" y="35"/>
                  </a:lnTo>
                  <a:lnTo>
                    <a:pt x="19" y="19"/>
                  </a:lnTo>
                  <a:lnTo>
                    <a:pt x="6" y="0"/>
                  </a:lnTo>
                </a:path>
              </a:pathLst>
            </a:custGeom>
            <a:solidFill>
              <a:schemeClr val="folHlink"/>
            </a:solidFill>
            <a:ln w="12700" cap="rnd" cmpd="sng">
              <a:solidFill>
                <a:srgbClr val="000000"/>
              </a:solidFill>
              <a:prstDash val="solid"/>
              <a:round/>
              <a:headEnd type="none" w="med" len="med"/>
              <a:tailEnd type="none" w="med" len="med"/>
            </a:ln>
            <a:effectLst/>
          </p:spPr>
          <p:txBody>
            <a:bodyPr/>
            <a:lstStyle/>
            <a:p>
              <a:endParaRPr lang="en-US"/>
            </a:p>
          </p:txBody>
        </p:sp>
        <p:sp>
          <p:nvSpPr>
            <p:cNvPr id="6246" name="Freeform 102"/>
            <p:cNvSpPr>
              <a:spLocks/>
            </p:cNvSpPr>
            <p:nvPr/>
          </p:nvSpPr>
          <p:spPr bwMode="auto">
            <a:xfrm>
              <a:off x="2400" y="1824"/>
              <a:ext cx="625" cy="433"/>
            </a:xfrm>
            <a:custGeom>
              <a:avLst/>
              <a:gdLst/>
              <a:ahLst/>
              <a:cxnLst>
                <a:cxn ang="0">
                  <a:pos x="48" y="144"/>
                </a:cxn>
                <a:cxn ang="0">
                  <a:pos x="288" y="48"/>
                </a:cxn>
                <a:cxn ang="0">
                  <a:pos x="336" y="144"/>
                </a:cxn>
                <a:cxn ang="0">
                  <a:pos x="480" y="144"/>
                </a:cxn>
                <a:cxn ang="0">
                  <a:pos x="480" y="0"/>
                </a:cxn>
                <a:cxn ang="0">
                  <a:pos x="624" y="48"/>
                </a:cxn>
                <a:cxn ang="0">
                  <a:pos x="624" y="144"/>
                </a:cxn>
                <a:cxn ang="0">
                  <a:pos x="624" y="240"/>
                </a:cxn>
                <a:cxn ang="0">
                  <a:pos x="480" y="336"/>
                </a:cxn>
                <a:cxn ang="0">
                  <a:pos x="288" y="336"/>
                </a:cxn>
                <a:cxn ang="0">
                  <a:pos x="192" y="432"/>
                </a:cxn>
                <a:cxn ang="0">
                  <a:pos x="48" y="432"/>
                </a:cxn>
                <a:cxn ang="0">
                  <a:pos x="0" y="192"/>
                </a:cxn>
                <a:cxn ang="0">
                  <a:pos x="48" y="144"/>
                </a:cxn>
              </a:cxnLst>
              <a:rect l="0" t="0" r="r" b="b"/>
              <a:pathLst>
                <a:path w="625" h="433">
                  <a:moveTo>
                    <a:pt x="48" y="144"/>
                  </a:moveTo>
                  <a:lnTo>
                    <a:pt x="288" y="48"/>
                  </a:lnTo>
                  <a:lnTo>
                    <a:pt x="336" y="144"/>
                  </a:lnTo>
                  <a:lnTo>
                    <a:pt x="480" y="144"/>
                  </a:lnTo>
                  <a:lnTo>
                    <a:pt x="480" y="0"/>
                  </a:lnTo>
                  <a:lnTo>
                    <a:pt x="624" y="48"/>
                  </a:lnTo>
                  <a:lnTo>
                    <a:pt x="624" y="144"/>
                  </a:lnTo>
                  <a:lnTo>
                    <a:pt x="624" y="240"/>
                  </a:lnTo>
                  <a:lnTo>
                    <a:pt x="480" y="336"/>
                  </a:lnTo>
                  <a:lnTo>
                    <a:pt x="288" y="336"/>
                  </a:lnTo>
                  <a:lnTo>
                    <a:pt x="192" y="432"/>
                  </a:lnTo>
                  <a:lnTo>
                    <a:pt x="48" y="432"/>
                  </a:lnTo>
                  <a:lnTo>
                    <a:pt x="0" y="192"/>
                  </a:lnTo>
                  <a:lnTo>
                    <a:pt x="48" y="144"/>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grpSp>
      <p:sp>
        <p:nvSpPr>
          <p:cNvPr id="6248" name="Freeform 104"/>
          <p:cNvSpPr>
            <a:spLocks/>
          </p:cNvSpPr>
          <p:nvPr/>
        </p:nvSpPr>
        <p:spPr bwMode="auto">
          <a:xfrm>
            <a:off x="4495800" y="2133600"/>
            <a:ext cx="763588" cy="1144588"/>
          </a:xfrm>
          <a:custGeom>
            <a:avLst/>
            <a:gdLst/>
            <a:ahLst/>
            <a:cxnLst>
              <a:cxn ang="0">
                <a:pos x="432" y="48"/>
              </a:cxn>
              <a:cxn ang="0">
                <a:pos x="288" y="0"/>
              </a:cxn>
              <a:cxn ang="0">
                <a:pos x="96" y="96"/>
              </a:cxn>
              <a:cxn ang="0">
                <a:pos x="48" y="192"/>
              </a:cxn>
              <a:cxn ang="0">
                <a:pos x="0" y="336"/>
              </a:cxn>
              <a:cxn ang="0">
                <a:pos x="48" y="480"/>
              </a:cxn>
              <a:cxn ang="0">
                <a:pos x="192" y="528"/>
              </a:cxn>
              <a:cxn ang="0">
                <a:pos x="192" y="672"/>
              </a:cxn>
              <a:cxn ang="0">
                <a:pos x="192" y="720"/>
              </a:cxn>
              <a:cxn ang="0">
                <a:pos x="336" y="624"/>
              </a:cxn>
              <a:cxn ang="0">
                <a:pos x="336" y="528"/>
              </a:cxn>
              <a:cxn ang="0">
                <a:pos x="480" y="384"/>
              </a:cxn>
              <a:cxn ang="0">
                <a:pos x="480" y="240"/>
              </a:cxn>
              <a:cxn ang="0">
                <a:pos x="432" y="48"/>
              </a:cxn>
            </a:cxnLst>
            <a:rect l="0" t="0" r="r" b="b"/>
            <a:pathLst>
              <a:path w="481" h="721">
                <a:moveTo>
                  <a:pt x="432" y="48"/>
                </a:moveTo>
                <a:lnTo>
                  <a:pt x="288" y="0"/>
                </a:lnTo>
                <a:lnTo>
                  <a:pt x="96" y="96"/>
                </a:lnTo>
                <a:lnTo>
                  <a:pt x="48" y="192"/>
                </a:lnTo>
                <a:lnTo>
                  <a:pt x="0" y="336"/>
                </a:lnTo>
                <a:lnTo>
                  <a:pt x="48" y="480"/>
                </a:lnTo>
                <a:lnTo>
                  <a:pt x="192" y="528"/>
                </a:lnTo>
                <a:lnTo>
                  <a:pt x="192" y="672"/>
                </a:lnTo>
                <a:lnTo>
                  <a:pt x="192" y="720"/>
                </a:lnTo>
                <a:lnTo>
                  <a:pt x="336" y="624"/>
                </a:lnTo>
                <a:lnTo>
                  <a:pt x="336" y="528"/>
                </a:lnTo>
                <a:lnTo>
                  <a:pt x="480" y="384"/>
                </a:lnTo>
                <a:lnTo>
                  <a:pt x="480" y="240"/>
                </a:lnTo>
                <a:lnTo>
                  <a:pt x="432" y="48"/>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49" name="Freeform 105"/>
          <p:cNvSpPr>
            <a:spLocks/>
          </p:cNvSpPr>
          <p:nvPr/>
        </p:nvSpPr>
        <p:spPr bwMode="auto">
          <a:xfrm>
            <a:off x="5029200" y="2438400"/>
            <a:ext cx="4040188" cy="1296988"/>
          </a:xfrm>
          <a:custGeom>
            <a:avLst/>
            <a:gdLst/>
            <a:ahLst/>
            <a:cxnLst>
              <a:cxn ang="0">
                <a:pos x="2544" y="0"/>
              </a:cxn>
              <a:cxn ang="0">
                <a:pos x="144" y="48"/>
              </a:cxn>
              <a:cxn ang="0">
                <a:pos x="144" y="192"/>
              </a:cxn>
              <a:cxn ang="0">
                <a:pos x="0" y="336"/>
              </a:cxn>
              <a:cxn ang="0">
                <a:pos x="0" y="432"/>
              </a:cxn>
              <a:cxn ang="0">
                <a:pos x="96" y="720"/>
              </a:cxn>
              <a:cxn ang="0">
                <a:pos x="384" y="816"/>
              </a:cxn>
              <a:cxn ang="0">
                <a:pos x="2544" y="480"/>
              </a:cxn>
              <a:cxn ang="0">
                <a:pos x="2544" y="0"/>
              </a:cxn>
            </a:cxnLst>
            <a:rect l="0" t="0" r="r" b="b"/>
            <a:pathLst>
              <a:path w="2545" h="817">
                <a:moveTo>
                  <a:pt x="2544" y="0"/>
                </a:moveTo>
                <a:lnTo>
                  <a:pt x="144" y="48"/>
                </a:lnTo>
                <a:lnTo>
                  <a:pt x="144" y="192"/>
                </a:lnTo>
                <a:lnTo>
                  <a:pt x="0" y="336"/>
                </a:lnTo>
                <a:lnTo>
                  <a:pt x="0" y="432"/>
                </a:lnTo>
                <a:lnTo>
                  <a:pt x="96" y="720"/>
                </a:lnTo>
                <a:lnTo>
                  <a:pt x="384" y="816"/>
                </a:lnTo>
                <a:lnTo>
                  <a:pt x="2544" y="480"/>
                </a:lnTo>
                <a:lnTo>
                  <a:pt x="2544" y="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50" name="Freeform 106"/>
          <p:cNvSpPr>
            <a:spLocks/>
          </p:cNvSpPr>
          <p:nvPr/>
        </p:nvSpPr>
        <p:spPr bwMode="auto">
          <a:xfrm>
            <a:off x="2209800" y="3657600"/>
            <a:ext cx="915988" cy="687388"/>
          </a:xfrm>
          <a:custGeom>
            <a:avLst/>
            <a:gdLst/>
            <a:ahLst/>
            <a:cxnLst>
              <a:cxn ang="0">
                <a:pos x="0" y="384"/>
              </a:cxn>
              <a:cxn ang="0">
                <a:pos x="336" y="0"/>
              </a:cxn>
              <a:cxn ang="0">
                <a:pos x="480" y="144"/>
              </a:cxn>
              <a:cxn ang="0">
                <a:pos x="576" y="144"/>
              </a:cxn>
              <a:cxn ang="0">
                <a:pos x="480" y="288"/>
              </a:cxn>
              <a:cxn ang="0">
                <a:pos x="384" y="384"/>
              </a:cxn>
              <a:cxn ang="0">
                <a:pos x="336" y="432"/>
              </a:cxn>
              <a:cxn ang="0">
                <a:pos x="144" y="432"/>
              </a:cxn>
              <a:cxn ang="0">
                <a:pos x="0" y="384"/>
              </a:cxn>
            </a:cxnLst>
            <a:rect l="0" t="0" r="r" b="b"/>
            <a:pathLst>
              <a:path w="577" h="433">
                <a:moveTo>
                  <a:pt x="0" y="384"/>
                </a:moveTo>
                <a:lnTo>
                  <a:pt x="336" y="0"/>
                </a:lnTo>
                <a:lnTo>
                  <a:pt x="480" y="144"/>
                </a:lnTo>
                <a:lnTo>
                  <a:pt x="576" y="144"/>
                </a:lnTo>
                <a:lnTo>
                  <a:pt x="480" y="288"/>
                </a:lnTo>
                <a:lnTo>
                  <a:pt x="384" y="384"/>
                </a:lnTo>
                <a:lnTo>
                  <a:pt x="336" y="432"/>
                </a:lnTo>
                <a:lnTo>
                  <a:pt x="144" y="432"/>
                </a:lnTo>
                <a:lnTo>
                  <a:pt x="0" y="384"/>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251" name="Freeform 107"/>
          <p:cNvSpPr>
            <a:spLocks/>
          </p:cNvSpPr>
          <p:nvPr/>
        </p:nvSpPr>
        <p:spPr bwMode="auto">
          <a:xfrm>
            <a:off x="2057400" y="2895600"/>
            <a:ext cx="458788" cy="382588"/>
          </a:xfrm>
          <a:custGeom>
            <a:avLst/>
            <a:gdLst/>
            <a:ahLst/>
            <a:cxnLst>
              <a:cxn ang="0">
                <a:pos x="0" y="192"/>
              </a:cxn>
              <a:cxn ang="0">
                <a:pos x="96" y="0"/>
              </a:cxn>
              <a:cxn ang="0">
                <a:pos x="192" y="0"/>
              </a:cxn>
              <a:cxn ang="0">
                <a:pos x="288" y="48"/>
              </a:cxn>
              <a:cxn ang="0">
                <a:pos x="240" y="144"/>
              </a:cxn>
              <a:cxn ang="0">
                <a:pos x="192" y="144"/>
              </a:cxn>
              <a:cxn ang="0">
                <a:pos x="240" y="192"/>
              </a:cxn>
              <a:cxn ang="0">
                <a:pos x="144" y="240"/>
              </a:cxn>
              <a:cxn ang="0">
                <a:pos x="0" y="192"/>
              </a:cxn>
            </a:cxnLst>
            <a:rect l="0" t="0" r="r" b="b"/>
            <a:pathLst>
              <a:path w="289" h="241">
                <a:moveTo>
                  <a:pt x="0" y="192"/>
                </a:moveTo>
                <a:lnTo>
                  <a:pt x="96" y="0"/>
                </a:lnTo>
                <a:lnTo>
                  <a:pt x="192" y="0"/>
                </a:lnTo>
                <a:lnTo>
                  <a:pt x="288" y="48"/>
                </a:lnTo>
                <a:lnTo>
                  <a:pt x="240" y="144"/>
                </a:lnTo>
                <a:lnTo>
                  <a:pt x="192" y="144"/>
                </a:lnTo>
                <a:lnTo>
                  <a:pt x="240" y="192"/>
                </a:lnTo>
                <a:lnTo>
                  <a:pt x="144" y="240"/>
                </a:lnTo>
                <a:lnTo>
                  <a:pt x="0" y="192"/>
                </a:lnTo>
              </a:path>
            </a:pathLst>
          </a:custGeom>
          <a:solidFill>
            <a:srgbClr val="FDC0E5"/>
          </a:solidFill>
          <a:ln w="12700" cap="rnd" cmpd="sng">
            <a:solidFill>
              <a:schemeClr val="tx1"/>
            </a:solidFill>
            <a:prstDash val="solid"/>
            <a:round/>
            <a:headEnd type="none" w="med" len="med"/>
            <a:tailEnd type="none" w="med" len="med"/>
          </a:ln>
          <a:effectLst/>
        </p:spPr>
        <p:txBody>
          <a:bodyPr/>
          <a:lstStyle/>
          <a:p>
            <a:endParaRPr lang="en-US"/>
          </a:p>
        </p:txBody>
      </p:sp>
      <p:sp>
        <p:nvSpPr>
          <p:cNvPr id="6252" name="Freeform 108"/>
          <p:cNvSpPr>
            <a:spLocks/>
          </p:cNvSpPr>
          <p:nvPr/>
        </p:nvSpPr>
        <p:spPr bwMode="auto">
          <a:xfrm>
            <a:off x="2971800" y="3581400"/>
            <a:ext cx="763588" cy="611188"/>
          </a:xfrm>
          <a:custGeom>
            <a:avLst/>
            <a:gdLst/>
            <a:ahLst/>
            <a:cxnLst>
              <a:cxn ang="0">
                <a:pos x="480" y="96"/>
              </a:cxn>
              <a:cxn ang="0">
                <a:pos x="384" y="144"/>
              </a:cxn>
              <a:cxn ang="0">
                <a:pos x="384" y="240"/>
              </a:cxn>
              <a:cxn ang="0">
                <a:pos x="432" y="336"/>
              </a:cxn>
              <a:cxn ang="0">
                <a:pos x="384" y="384"/>
              </a:cxn>
              <a:cxn ang="0">
                <a:pos x="144" y="384"/>
              </a:cxn>
              <a:cxn ang="0">
                <a:pos x="0" y="336"/>
              </a:cxn>
              <a:cxn ang="0">
                <a:pos x="96" y="192"/>
              </a:cxn>
              <a:cxn ang="0">
                <a:pos x="240" y="48"/>
              </a:cxn>
              <a:cxn ang="0">
                <a:pos x="480" y="0"/>
              </a:cxn>
              <a:cxn ang="0">
                <a:pos x="480" y="96"/>
              </a:cxn>
            </a:cxnLst>
            <a:rect l="0" t="0" r="r" b="b"/>
            <a:pathLst>
              <a:path w="481" h="385">
                <a:moveTo>
                  <a:pt x="480" y="96"/>
                </a:moveTo>
                <a:lnTo>
                  <a:pt x="384" y="144"/>
                </a:lnTo>
                <a:lnTo>
                  <a:pt x="384" y="240"/>
                </a:lnTo>
                <a:lnTo>
                  <a:pt x="432" y="336"/>
                </a:lnTo>
                <a:lnTo>
                  <a:pt x="384" y="384"/>
                </a:lnTo>
                <a:lnTo>
                  <a:pt x="144" y="384"/>
                </a:lnTo>
                <a:lnTo>
                  <a:pt x="0" y="336"/>
                </a:lnTo>
                <a:lnTo>
                  <a:pt x="96" y="192"/>
                </a:lnTo>
                <a:lnTo>
                  <a:pt x="240" y="48"/>
                </a:lnTo>
                <a:lnTo>
                  <a:pt x="480" y="0"/>
                </a:lnTo>
                <a:lnTo>
                  <a:pt x="480" y="96"/>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6253" name="Freeform 109"/>
          <p:cNvSpPr>
            <a:spLocks/>
          </p:cNvSpPr>
          <p:nvPr/>
        </p:nvSpPr>
        <p:spPr bwMode="auto">
          <a:xfrm>
            <a:off x="3048000" y="2895600"/>
            <a:ext cx="534988" cy="763588"/>
          </a:xfrm>
          <a:custGeom>
            <a:avLst/>
            <a:gdLst/>
            <a:ahLst/>
            <a:cxnLst>
              <a:cxn ang="0">
                <a:pos x="0" y="288"/>
              </a:cxn>
              <a:cxn ang="0">
                <a:pos x="48" y="144"/>
              </a:cxn>
              <a:cxn ang="0">
                <a:pos x="192" y="144"/>
              </a:cxn>
              <a:cxn ang="0">
                <a:pos x="144" y="96"/>
              </a:cxn>
              <a:cxn ang="0">
                <a:pos x="144" y="0"/>
              </a:cxn>
              <a:cxn ang="0">
                <a:pos x="240" y="48"/>
              </a:cxn>
              <a:cxn ang="0">
                <a:pos x="288" y="96"/>
              </a:cxn>
              <a:cxn ang="0">
                <a:pos x="336" y="480"/>
              </a:cxn>
              <a:cxn ang="0">
                <a:pos x="192" y="480"/>
              </a:cxn>
              <a:cxn ang="0">
                <a:pos x="0" y="288"/>
              </a:cxn>
            </a:cxnLst>
            <a:rect l="0" t="0" r="r" b="b"/>
            <a:pathLst>
              <a:path w="337" h="481">
                <a:moveTo>
                  <a:pt x="0" y="288"/>
                </a:moveTo>
                <a:lnTo>
                  <a:pt x="48" y="144"/>
                </a:lnTo>
                <a:lnTo>
                  <a:pt x="192" y="144"/>
                </a:lnTo>
                <a:lnTo>
                  <a:pt x="144" y="96"/>
                </a:lnTo>
                <a:lnTo>
                  <a:pt x="144" y="0"/>
                </a:lnTo>
                <a:lnTo>
                  <a:pt x="240" y="48"/>
                </a:lnTo>
                <a:lnTo>
                  <a:pt x="288" y="96"/>
                </a:lnTo>
                <a:lnTo>
                  <a:pt x="336" y="480"/>
                </a:lnTo>
                <a:lnTo>
                  <a:pt x="192" y="480"/>
                </a:lnTo>
                <a:lnTo>
                  <a:pt x="0" y="288"/>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6254" name="Freeform 110"/>
          <p:cNvSpPr>
            <a:spLocks/>
          </p:cNvSpPr>
          <p:nvPr/>
        </p:nvSpPr>
        <p:spPr bwMode="auto">
          <a:xfrm>
            <a:off x="3581400" y="3733800"/>
            <a:ext cx="687388" cy="458788"/>
          </a:xfrm>
          <a:custGeom>
            <a:avLst/>
            <a:gdLst/>
            <a:ahLst/>
            <a:cxnLst>
              <a:cxn ang="0">
                <a:pos x="48" y="240"/>
              </a:cxn>
              <a:cxn ang="0">
                <a:pos x="144" y="240"/>
              </a:cxn>
              <a:cxn ang="0">
                <a:pos x="288" y="240"/>
              </a:cxn>
              <a:cxn ang="0">
                <a:pos x="432" y="288"/>
              </a:cxn>
              <a:cxn ang="0">
                <a:pos x="432" y="192"/>
              </a:cxn>
              <a:cxn ang="0">
                <a:pos x="384" y="192"/>
              </a:cxn>
              <a:cxn ang="0">
                <a:pos x="288" y="96"/>
              </a:cxn>
              <a:cxn ang="0">
                <a:pos x="96" y="0"/>
              </a:cxn>
              <a:cxn ang="0">
                <a:pos x="0" y="48"/>
              </a:cxn>
              <a:cxn ang="0">
                <a:pos x="0" y="144"/>
              </a:cxn>
              <a:cxn ang="0">
                <a:pos x="48" y="240"/>
              </a:cxn>
            </a:cxnLst>
            <a:rect l="0" t="0" r="r" b="b"/>
            <a:pathLst>
              <a:path w="433" h="289">
                <a:moveTo>
                  <a:pt x="48" y="240"/>
                </a:moveTo>
                <a:lnTo>
                  <a:pt x="144" y="240"/>
                </a:lnTo>
                <a:lnTo>
                  <a:pt x="288" y="240"/>
                </a:lnTo>
                <a:lnTo>
                  <a:pt x="432" y="288"/>
                </a:lnTo>
                <a:lnTo>
                  <a:pt x="432" y="192"/>
                </a:lnTo>
                <a:lnTo>
                  <a:pt x="384" y="192"/>
                </a:lnTo>
                <a:lnTo>
                  <a:pt x="288" y="96"/>
                </a:lnTo>
                <a:lnTo>
                  <a:pt x="96" y="0"/>
                </a:lnTo>
                <a:lnTo>
                  <a:pt x="0" y="48"/>
                </a:lnTo>
                <a:lnTo>
                  <a:pt x="0" y="144"/>
                </a:lnTo>
                <a:lnTo>
                  <a:pt x="48" y="24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55" name="Freeform 111"/>
          <p:cNvSpPr>
            <a:spLocks/>
          </p:cNvSpPr>
          <p:nvPr/>
        </p:nvSpPr>
        <p:spPr bwMode="auto">
          <a:xfrm>
            <a:off x="3124200" y="4114800"/>
            <a:ext cx="763588" cy="306388"/>
          </a:xfrm>
          <a:custGeom>
            <a:avLst/>
            <a:gdLst/>
            <a:ahLst/>
            <a:cxnLst>
              <a:cxn ang="0">
                <a:pos x="0" y="192"/>
              </a:cxn>
              <a:cxn ang="0">
                <a:pos x="48" y="48"/>
              </a:cxn>
              <a:cxn ang="0">
                <a:pos x="288" y="48"/>
              </a:cxn>
              <a:cxn ang="0">
                <a:pos x="336" y="0"/>
              </a:cxn>
              <a:cxn ang="0">
                <a:pos x="432" y="0"/>
              </a:cxn>
              <a:cxn ang="0">
                <a:pos x="480" y="192"/>
              </a:cxn>
              <a:cxn ang="0">
                <a:pos x="0" y="192"/>
              </a:cxn>
            </a:cxnLst>
            <a:rect l="0" t="0" r="r" b="b"/>
            <a:pathLst>
              <a:path w="481" h="193">
                <a:moveTo>
                  <a:pt x="0" y="192"/>
                </a:moveTo>
                <a:lnTo>
                  <a:pt x="48" y="48"/>
                </a:lnTo>
                <a:lnTo>
                  <a:pt x="288" y="48"/>
                </a:lnTo>
                <a:lnTo>
                  <a:pt x="336" y="0"/>
                </a:lnTo>
                <a:lnTo>
                  <a:pt x="432" y="0"/>
                </a:lnTo>
                <a:lnTo>
                  <a:pt x="480" y="192"/>
                </a:lnTo>
                <a:lnTo>
                  <a:pt x="0" y="192"/>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56" name="Freeform 112"/>
          <p:cNvSpPr>
            <a:spLocks/>
          </p:cNvSpPr>
          <p:nvPr/>
        </p:nvSpPr>
        <p:spPr bwMode="auto">
          <a:xfrm>
            <a:off x="3581400" y="4419600"/>
            <a:ext cx="839788" cy="839788"/>
          </a:xfrm>
          <a:custGeom>
            <a:avLst/>
            <a:gdLst/>
            <a:ahLst/>
            <a:cxnLst>
              <a:cxn ang="0">
                <a:pos x="48" y="96"/>
              </a:cxn>
              <a:cxn ang="0">
                <a:pos x="48" y="144"/>
              </a:cxn>
              <a:cxn ang="0">
                <a:pos x="48" y="192"/>
              </a:cxn>
              <a:cxn ang="0">
                <a:pos x="96" y="144"/>
              </a:cxn>
              <a:cxn ang="0">
                <a:pos x="144" y="240"/>
              </a:cxn>
              <a:cxn ang="0">
                <a:pos x="240" y="384"/>
              </a:cxn>
              <a:cxn ang="0">
                <a:pos x="288" y="384"/>
              </a:cxn>
              <a:cxn ang="0">
                <a:pos x="480" y="528"/>
              </a:cxn>
              <a:cxn ang="0">
                <a:pos x="528" y="480"/>
              </a:cxn>
              <a:cxn ang="0">
                <a:pos x="528" y="288"/>
              </a:cxn>
              <a:cxn ang="0">
                <a:pos x="192" y="0"/>
              </a:cxn>
              <a:cxn ang="0">
                <a:pos x="0" y="0"/>
              </a:cxn>
              <a:cxn ang="0">
                <a:pos x="48" y="96"/>
              </a:cxn>
            </a:cxnLst>
            <a:rect l="0" t="0" r="r" b="b"/>
            <a:pathLst>
              <a:path w="529" h="529">
                <a:moveTo>
                  <a:pt x="48" y="96"/>
                </a:moveTo>
                <a:lnTo>
                  <a:pt x="48" y="144"/>
                </a:lnTo>
                <a:lnTo>
                  <a:pt x="48" y="192"/>
                </a:lnTo>
                <a:lnTo>
                  <a:pt x="96" y="144"/>
                </a:lnTo>
                <a:lnTo>
                  <a:pt x="144" y="240"/>
                </a:lnTo>
                <a:lnTo>
                  <a:pt x="240" y="384"/>
                </a:lnTo>
                <a:lnTo>
                  <a:pt x="288" y="384"/>
                </a:lnTo>
                <a:lnTo>
                  <a:pt x="480" y="528"/>
                </a:lnTo>
                <a:lnTo>
                  <a:pt x="528" y="480"/>
                </a:lnTo>
                <a:lnTo>
                  <a:pt x="528" y="288"/>
                </a:lnTo>
                <a:lnTo>
                  <a:pt x="192" y="0"/>
                </a:lnTo>
                <a:lnTo>
                  <a:pt x="0" y="0"/>
                </a:lnTo>
                <a:lnTo>
                  <a:pt x="48" y="96"/>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57" name="Freeform 113"/>
          <p:cNvSpPr>
            <a:spLocks/>
          </p:cNvSpPr>
          <p:nvPr/>
        </p:nvSpPr>
        <p:spPr bwMode="auto">
          <a:xfrm>
            <a:off x="4419600" y="4800600"/>
            <a:ext cx="458788" cy="687388"/>
          </a:xfrm>
          <a:custGeom>
            <a:avLst/>
            <a:gdLst/>
            <a:ahLst/>
            <a:cxnLst>
              <a:cxn ang="0">
                <a:pos x="144" y="432"/>
              </a:cxn>
              <a:cxn ang="0">
                <a:pos x="48" y="384"/>
              </a:cxn>
              <a:cxn ang="0">
                <a:pos x="48" y="240"/>
              </a:cxn>
              <a:cxn ang="0">
                <a:pos x="0" y="240"/>
              </a:cxn>
              <a:cxn ang="0">
                <a:pos x="0" y="48"/>
              </a:cxn>
              <a:cxn ang="0">
                <a:pos x="144" y="0"/>
              </a:cxn>
              <a:cxn ang="0">
                <a:pos x="192" y="0"/>
              </a:cxn>
              <a:cxn ang="0">
                <a:pos x="288" y="96"/>
              </a:cxn>
              <a:cxn ang="0">
                <a:pos x="288" y="336"/>
              </a:cxn>
              <a:cxn ang="0">
                <a:pos x="144" y="432"/>
              </a:cxn>
            </a:cxnLst>
            <a:rect l="0" t="0" r="r" b="b"/>
            <a:pathLst>
              <a:path w="289" h="433">
                <a:moveTo>
                  <a:pt x="144" y="432"/>
                </a:moveTo>
                <a:lnTo>
                  <a:pt x="48" y="384"/>
                </a:lnTo>
                <a:lnTo>
                  <a:pt x="48" y="240"/>
                </a:lnTo>
                <a:lnTo>
                  <a:pt x="0" y="240"/>
                </a:lnTo>
                <a:lnTo>
                  <a:pt x="0" y="48"/>
                </a:lnTo>
                <a:lnTo>
                  <a:pt x="144" y="0"/>
                </a:lnTo>
                <a:lnTo>
                  <a:pt x="192" y="0"/>
                </a:lnTo>
                <a:lnTo>
                  <a:pt x="288" y="96"/>
                </a:lnTo>
                <a:lnTo>
                  <a:pt x="288" y="336"/>
                </a:lnTo>
                <a:lnTo>
                  <a:pt x="144" y="432"/>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58" name="Freeform 114"/>
          <p:cNvSpPr>
            <a:spLocks/>
          </p:cNvSpPr>
          <p:nvPr/>
        </p:nvSpPr>
        <p:spPr bwMode="auto">
          <a:xfrm>
            <a:off x="4724400" y="4114800"/>
            <a:ext cx="915988" cy="839788"/>
          </a:xfrm>
          <a:custGeom>
            <a:avLst/>
            <a:gdLst/>
            <a:ahLst/>
            <a:cxnLst>
              <a:cxn ang="0">
                <a:pos x="288" y="0"/>
              </a:cxn>
              <a:cxn ang="0">
                <a:pos x="432" y="144"/>
              </a:cxn>
              <a:cxn ang="0">
                <a:pos x="432" y="288"/>
              </a:cxn>
              <a:cxn ang="0">
                <a:pos x="480" y="336"/>
              </a:cxn>
              <a:cxn ang="0">
                <a:pos x="576" y="288"/>
              </a:cxn>
              <a:cxn ang="0">
                <a:pos x="480" y="480"/>
              </a:cxn>
              <a:cxn ang="0">
                <a:pos x="384" y="432"/>
              </a:cxn>
              <a:cxn ang="0">
                <a:pos x="240" y="528"/>
              </a:cxn>
              <a:cxn ang="0">
                <a:pos x="96" y="528"/>
              </a:cxn>
              <a:cxn ang="0">
                <a:pos x="48" y="480"/>
              </a:cxn>
              <a:cxn ang="0">
                <a:pos x="0" y="432"/>
              </a:cxn>
              <a:cxn ang="0">
                <a:pos x="96" y="336"/>
              </a:cxn>
              <a:cxn ang="0">
                <a:pos x="240" y="336"/>
              </a:cxn>
              <a:cxn ang="0">
                <a:pos x="240" y="240"/>
              </a:cxn>
              <a:cxn ang="0">
                <a:pos x="144" y="96"/>
              </a:cxn>
              <a:cxn ang="0">
                <a:pos x="288" y="0"/>
              </a:cxn>
            </a:cxnLst>
            <a:rect l="0" t="0" r="r" b="b"/>
            <a:pathLst>
              <a:path w="577" h="529">
                <a:moveTo>
                  <a:pt x="288" y="0"/>
                </a:moveTo>
                <a:lnTo>
                  <a:pt x="432" y="144"/>
                </a:lnTo>
                <a:lnTo>
                  <a:pt x="432" y="288"/>
                </a:lnTo>
                <a:lnTo>
                  <a:pt x="480" y="336"/>
                </a:lnTo>
                <a:lnTo>
                  <a:pt x="576" y="288"/>
                </a:lnTo>
                <a:lnTo>
                  <a:pt x="480" y="480"/>
                </a:lnTo>
                <a:lnTo>
                  <a:pt x="384" y="432"/>
                </a:lnTo>
                <a:lnTo>
                  <a:pt x="240" y="528"/>
                </a:lnTo>
                <a:lnTo>
                  <a:pt x="96" y="528"/>
                </a:lnTo>
                <a:lnTo>
                  <a:pt x="48" y="480"/>
                </a:lnTo>
                <a:lnTo>
                  <a:pt x="0" y="432"/>
                </a:lnTo>
                <a:lnTo>
                  <a:pt x="96" y="336"/>
                </a:lnTo>
                <a:lnTo>
                  <a:pt x="240" y="336"/>
                </a:lnTo>
                <a:lnTo>
                  <a:pt x="240" y="240"/>
                </a:lnTo>
                <a:lnTo>
                  <a:pt x="144" y="96"/>
                </a:lnTo>
                <a:lnTo>
                  <a:pt x="288" y="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59" name="Freeform 115"/>
          <p:cNvSpPr>
            <a:spLocks/>
          </p:cNvSpPr>
          <p:nvPr/>
        </p:nvSpPr>
        <p:spPr bwMode="auto">
          <a:xfrm>
            <a:off x="4267200" y="3962400"/>
            <a:ext cx="915988" cy="306388"/>
          </a:xfrm>
          <a:custGeom>
            <a:avLst/>
            <a:gdLst/>
            <a:ahLst/>
            <a:cxnLst>
              <a:cxn ang="0">
                <a:pos x="0" y="48"/>
              </a:cxn>
              <a:cxn ang="0">
                <a:pos x="144" y="48"/>
              </a:cxn>
              <a:cxn ang="0">
                <a:pos x="240" y="0"/>
              </a:cxn>
              <a:cxn ang="0">
                <a:pos x="432" y="0"/>
              </a:cxn>
              <a:cxn ang="0">
                <a:pos x="576" y="96"/>
              </a:cxn>
              <a:cxn ang="0">
                <a:pos x="432" y="192"/>
              </a:cxn>
              <a:cxn ang="0">
                <a:pos x="192" y="192"/>
              </a:cxn>
              <a:cxn ang="0">
                <a:pos x="0" y="144"/>
              </a:cxn>
              <a:cxn ang="0">
                <a:pos x="0" y="48"/>
              </a:cxn>
            </a:cxnLst>
            <a:rect l="0" t="0" r="r" b="b"/>
            <a:pathLst>
              <a:path w="577" h="193">
                <a:moveTo>
                  <a:pt x="0" y="48"/>
                </a:moveTo>
                <a:lnTo>
                  <a:pt x="144" y="48"/>
                </a:lnTo>
                <a:lnTo>
                  <a:pt x="240" y="0"/>
                </a:lnTo>
                <a:lnTo>
                  <a:pt x="432" y="0"/>
                </a:lnTo>
                <a:lnTo>
                  <a:pt x="576" y="96"/>
                </a:lnTo>
                <a:lnTo>
                  <a:pt x="432" y="192"/>
                </a:lnTo>
                <a:lnTo>
                  <a:pt x="192" y="192"/>
                </a:lnTo>
                <a:lnTo>
                  <a:pt x="0" y="144"/>
                </a:lnTo>
                <a:lnTo>
                  <a:pt x="0" y="48"/>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60" name="Freeform 116"/>
          <p:cNvSpPr>
            <a:spLocks/>
          </p:cNvSpPr>
          <p:nvPr/>
        </p:nvSpPr>
        <p:spPr bwMode="auto">
          <a:xfrm>
            <a:off x="4114800" y="4267200"/>
            <a:ext cx="992188" cy="611188"/>
          </a:xfrm>
          <a:custGeom>
            <a:avLst/>
            <a:gdLst/>
            <a:ahLst/>
            <a:cxnLst>
              <a:cxn ang="0">
                <a:pos x="0" y="240"/>
              </a:cxn>
              <a:cxn ang="0">
                <a:pos x="192" y="384"/>
              </a:cxn>
              <a:cxn ang="0">
                <a:pos x="384" y="336"/>
              </a:cxn>
              <a:cxn ang="0">
                <a:pos x="480" y="240"/>
              </a:cxn>
              <a:cxn ang="0">
                <a:pos x="624" y="240"/>
              </a:cxn>
              <a:cxn ang="0">
                <a:pos x="624" y="144"/>
              </a:cxn>
              <a:cxn ang="0">
                <a:pos x="528" y="0"/>
              </a:cxn>
              <a:cxn ang="0">
                <a:pos x="288" y="0"/>
              </a:cxn>
              <a:cxn ang="0">
                <a:pos x="0" y="240"/>
              </a:cxn>
            </a:cxnLst>
            <a:rect l="0" t="0" r="r" b="b"/>
            <a:pathLst>
              <a:path w="625" h="385">
                <a:moveTo>
                  <a:pt x="0" y="240"/>
                </a:moveTo>
                <a:lnTo>
                  <a:pt x="192" y="384"/>
                </a:lnTo>
                <a:lnTo>
                  <a:pt x="384" y="336"/>
                </a:lnTo>
                <a:lnTo>
                  <a:pt x="480" y="240"/>
                </a:lnTo>
                <a:lnTo>
                  <a:pt x="624" y="240"/>
                </a:lnTo>
                <a:lnTo>
                  <a:pt x="624" y="144"/>
                </a:lnTo>
                <a:lnTo>
                  <a:pt x="528" y="0"/>
                </a:lnTo>
                <a:lnTo>
                  <a:pt x="288" y="0"/>
                </a:lnTo>
                <a:lnTo>
                  <a:pt x="0" y="240"/>
                </a:lnTo>
              </a:path>
            </a:pathLst>
          </a:custGeom>
          <a:solidFill>
            <a:srgbClr val="F76681"/>
          </a:solidFill>
          <a:ln w="12700" cap="rnd" cmpd="sng">
            <a:solidFill>
              <a:schemeClr val="tx1"/>
            </a:solidFill>
            <a:prstDash val="solid"/>
            <a:round/>
            <a:headEnd type="none" w="med" len="med"/>
            <a:tailEnd type="none" w="med" len="med"/>
          </a:ln>
          <a:effectLst/>
        </p:spPr>
        <p:txBody>
          <a:bodyPr/>
          <a:lstStyle/>
          <a:p>
            <a:endParaRPr lang="en-US"/>
          </a:p>
        </p:txBody>
      </p:sp>
      <p:sp>
        <p:nvSpPr>
          <p:cNvPr id="6261" name="Freeform 117"/>
          <p:cNvSpPr>
            <a:spLocks/>
          </p:cNvSpPr>
          <p:nvPr/>
        </p:nvSpPr>
        <p:spPr bwMode="auto">
          <a:xfrm>
            <a:off x="5867400" y="5029200"/>
            <a:ext cx="1068388" cy="611188"/>
          </a:xfrm>
          <a:custGeom>
            <a:avLst/>
            <a:gdLst/>
            <a:ahLst/>
            <a:cxnLst>
              <a:cxn ang="0">
                <a:pos x="0" y="144"/>
              </a:cxn>
              <a:cxn ang="0">
                <a:pos x="48" y="144"/>
              </a:cxn>
              <a:cxn ang="0">
                <a:pos x="144" y="48"/>
              </a:cxn>
              <a:cxn ang="0">
                <a:pos x="288" y="0"/>
              </a:cxn>
              <a:cxn ang="0">
                <a:pos x="528" y="96"/>
              </a:cxn>
              <a:cxn ang="0">
                <a:pos x="672" y="48"/>
              </a:cxn>
              <a:cxn ang="0">
                <a:pos x="672" y="288"/>
              </a:cxn>
              <a:cxn ang="0">
                <a:pos x="0" y="384"/>
              </a:cxn>
              <a:cxn ang="0">
                <a:pos x="0" y="144"/>
              </a:cxn>
            </a:cxnLst>
            <a:rect l="0" t="0" r="r" b="b"/>
            <a:pathLst>
              <a:path w="673" h="385">
                <a:moveTo>
                  <a:pt x="0" y="144"/>
                </a:moveTo>
                <a:lnTo>
                  <a:pt x="48" y="144"/>
                </a:lnTo>
                <a:lnTo>
                  <a:pt x="144" y="48"/>
                </a:lnTo>
                <a:lnTo>
                  <a:pt x="288" y="0"/>
                </a:lnTo>
                <a:lnTo>
                  <a:pt x="528" y="96"/>
                </a:lnTo>
                <a:lnTo>
                  <a:pt x="672" y="48"/>
                </a:lnTo>
                <a:lnTo>
                  <a:pt x="672" y="288"/>
                </a:lnTo>
                <a:lnTo>
                  <a:pt x="0" y="384"/>
                </a:lnTo>
                <a:lnTo>
                  <a:pt x="0" y="144"/>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262" name="Freeform 118"/>
          <p:cNvSpPr>
            <a:spLocks/>
          </p:cNvSpPr>
          <p:nvPr/>
        </p:nvSpPr>
        <p:spPr bwMode="auto">
          <a:xfrm>
            <a:off x="5257800" y="5410200"/>
            <a:ext cx="2211388" cy="763588"/>
          </a:xfrm>
          <a:custGeom>
            <a:avLst/>
            <a:gdLst/>
            <a:ahLst/>
            <a:cxnLst>
              <a:cxn ang="0">
                <a:pos x="0" y="288"/>
              </a:cxn>
              <a:cxn ang="0">
                <a:pos x="144" y="384"/>
              </a:cxn>
              <a:cxn ang="0">
                <a:pos x="336" y="480"/>
              </a:cxn>
              <a:cxn ang="0">
                <a:pos x="432" y="432"/>
              </a:cxn>
              <a:cxn ang="0">
                <a:pos x="432" y="384"/>
              </a:cxn>
              <a:cxn ang="0">
                <a:pos x="672" y="432"/>
              </a:cxn>
              <a:cxn ang="0">
                <a:pos x="912" y="288"/>
              </a:cxn>
              <a:cxn ang="0">
                <a:pos x="1056" y="336"/>
              </a:cxn>
              <a:cxn ang="0">
                <a:pos x="1392" y="240"/>
              </a:cxn>
              <a:cxn ang="0">
                <a:pos x="1344" y="0"/>
              </a:cxn>
              <a:cxn ang="0">
                <a:pos x="384" y="144"/>
              </a:cxn>
              <a:cxn ang="0">
                <a:pos x="0" y="288"/>
              </a:cxn>
            </a:cxnLst>
            <a:rect l="0" t="0" r="r" b="b"/>
            <a:pathLst>
              <a:path w="1393" h="481">
                <a:moveTo>
                  <a:pt x="0" y="288"/>
                </a:moveTo>
                <a:lnTo>
                  <a:pt x="144" y="384"/>
                </a:lnTo>
                <a:lnTo>
                  <a:pt x="336" y="480"/>
                </a:lnTo>
                <a:lnTo>
                  <a:pt x="432" y="432"/>
                </a:lnTo>
                <a:lnTo>
                  <a:pt x="432" y="384"/>
                </a:lnTo>
                <a:lnTo>
                  <a:pt x="672" y="432"/>
                </a:lnTo>
                <a:lnTo>
                  <a:pt x="912" y="288"/>
                </a:lnTo>
                <a:lnTo>
                  <a:pt x="1056" y="336"/>
                </a:lnTo>
                <a:lnTo>
                  <a:pt x="1392" y="240"/>
                </a:lnTo>
                <a:lnTo>
                  <a:pt x="1344" y="0"/>
                </a:lnTo>
                <a:lnTo>
                  <a:pt x="384" y="144"/>
                </a:lnTo>
                <a:lnTo>
                  <a:pt x="0" y="288"/>
                </a:lnTo>
              </a:path>
            </a:pathLst>
          </a:custGeom>
          <a:solidFill>
            <a:srgbClr val="FCFEB9"/>
          </a:solidFill>
          <a:ln w="12700" cap="rnd" cmpd="sng">
            <a:solidFill>
              <a:schemeClr val="tx1"/>
            </a:solidFill>
            <a:prstDash val="solid"/>
            <a:round/>
            <a:headEnd type="none" w="med" len="med"/>
            <a:tailEnd type="none" w="med" len="med"/>
          </a:ln>
          <a:effectLst/>
        </p:spPr>
        <p:txBody>
          <a:bodyPr/>
          <a:lstStyle/>
          <a:p>
            <a:endParaRPr lang="en-US"/>
          </a:p>
        </p:txBody>
      </p:sp>
      <p:sp>
        <p:nvSpPr>
          <p:cNvPr id="6263" name="Line 119"/>
          <p:cNvSpPr>
            <a:spLocks noChangeShapeType="1"/>
          </p:cNvSpPr>
          <p:nvPr/>
        </p:nvSpPr>
        <p:spPr bwMode="auto">
          <a:xfrm>
            <a:off x="2917825" y="5661025"/>
            <a:ext cx="187325" cy="492125"/>
          </a:xfrm>
          <a:prstGeom prst="line">
            <a:avLst/>
          </a:prstGeom>
          <a:noFill/>
          <a:ln w="12700">
            <a:solidFill>
              <a:schemeClr val="tx1"/>
            </a:solidFill>
            <a:round/>
            <a:headEnd/>
            <a:tailEnd/>
          </a:ln>
          <a:effectLst/>
        </p:spPr>
        <p:txBody>
          <a:bodyPr wrap="none" anchor="ctr"/>
          <a:lstStyle/>
          <a:p>
            <a:endParaRPr lang="en-US"/>
          </a:p>
        </p:txBody>
      </p:sp>
      <p:sp>
        <p:nvSpPr>
          <p:cNvPr id="6264" name="Line 120"/>
          <p:cNvSpPr>
            <a:spLocks noChangeShapeType="1"/>
          </p:cNvSpPr>
          <p:nvPr/>
        </p:nvSpPr>
        <p:spPr bwMode="auto">
          <a:xfrm flipH="1">
            <a:off x="3336925" y="6118225"/>
            <a:ext cx="339725" cy="339725"/>
          </a:xfrm>
          <a:prstGeom prst="line">
            <a:avLst/>
          </a:prstGeom>
          <a:noFill/>
          <a:ln w="12700">
            <a:solidFill>
              <a:schemeClr val="tx1"/>
            </a:solidFill>
            <a:round/>
            <a:headEnd/>
            <a:tailEnd/>
          </a:ln>
          <a:effectLst/>
        </p:spPr>
        <p:txBody>
          <a:bodyPr wrap="none" anchor="ctr"/>
          <a:lstStyle/>
          <a:p>
            <a:endParaRPr lang="en-US"/>
          </a:p>
        </p:txBody>
      </p:sp>
      <p:sp>
        <p:nvSpPr>
          <p:cNvPr id="6265" name="Line 121"/>
          <p:cNvSpPr>
            <a:spLocks noChangeShapeType="1"/>
          </p:cNvSpPr>
          <p:nvPr/>
        </p:nvSpPr>
        <p:spPr bwMode="auto">
          <a:xfrm flipV="1">
            <a:off x="4287838" y="5468938"/>
            <a:ext cx="34925" cy="111125"/>
          </a:xfrm>
          <a:prstGeom prst="line">
            <a:avLst/>
          </a:prstGeom>
          <a:noFill/>
          <a:ln w="12700">
            <a:solidFill>
              <a:schemeClr val="tx1"/>
            </a:solidFill>
            <a:round/>
            <a:headEnd/>
            <a:tailEnd/>
          </a:ln>
          <a:effectLst/>
        </p:spPr>
        <p:txBody>
          <a:bodyPr wrap="none" anchor="ctr"/>
          <a:lstStyle/>
          <a:p>
            <a:endParaRPr lang="en-US"/>
          </a:p>
        </p:txBody>
      </p:sp>
      <p:sp>
        <p:nvSpPr>
          <p:cNvPr id="6266" name="Line 122"/>
          <p:cNvSpPr>
            <a:spLocks noChangeShapeType="1"/>
          </p:cNvSpPr>
          <p:nvPr/>
        </p:nvSpPr>
        <p:spPr bwMode="auto">
          <a:xfrm>
            <a:off x="4822825" y="6194425"/>
            <a:ext cx="111125" cy="111125"/>
          </a:xfrm>
          <a:prstGeom prst="line">
            <a:avLst/>
          </a:prstGeom>
          <a:noFill/>
          <a:ln w="12700">
            <a:solidFill>
              <a:schemeClr val="tx1"/>
            </a:solidFill>
            <a:round/>
            <a:headEnd/>
            <a:tailEnd/>
          </a:ln>
          <a:effectLst/>
        </p:spPr>
        <p:txBody>
          <a:bodyPr wrap="none" anchor="ctr"/>
          <a:lstStyle/>
          <a:p>
            <a:endParaRPr lang="en-US"/>
          </a:p>
        </p:txBody>
      </p:sp>
      <p:sp>
        <p:nvSpPr>
          <p:cNvPr id="6267" name="Line 123"/>
          <p:cNvSpPr>
            <a:spLocks noChangeShapeType="1"/>
          </p:cNvSpPr>
          <p:nvPr/>
        </p:nvSpPr>
        <p:spPr bwMode="auto">
          <a:xfrm flipV="1">
            <a:off x="5354638" y="6230938"/>
            <a:ext cx="187325" cy="187325"/>
          </a:xfrm>
          <a:prstGeom prst="line">
            <a:avLst/>
          </a:prstGeom>
          <a:noFill/>
          <a:ln w="12700">
            <a:solidFill>
              <a:schemeClr val="tx1"/>
            </a:solidFill>
            <a:round/>
            <a:headEnd/>
            <a:tailEnd/>
          </a:ln>
          <a:effectLst/>
        </p:spPr>
        <p:txBody>
          <a:bodyPr wrap="none" anchor="ctr"/>
          <a:lstStyle/>
          <a:p>
            <a:endParaRPr lang="en-US"/>
          </a:p>
        </p:txBody>
      </p:sp>
      <p:sp>
        <p:nvSpPr>
          <p:cNvPr id="6268" name="Line 124"/>
          <p:cNvSpPr>
            <a:spLocks noChangeShapeType="1"/>
          </p:cNvSpPr>
          <p:nvPr/>
        </p:nvSpPr>
        <p:spPr bwMode="auto">
          <a:xfrm flipV="1">
            <a:off x="5583238" y="6154738"/>
            <a:ext cx="187325" cy="111125"/>
          </a:xfrm>
          <a:prstGeom prst="line">
            <a:avLst/>
          </a:prstGeom>
          <a:noFill/>
          <a:ln w="12700">
            <a:solidFill>
              <a:schemeClr val="tx1"/>
            </a:solidFill>
            <a:round/>
            <a:headEnd/>
            <a:tailEnd/>
          </a:ln>
          <a:effectLst/>
        </p:spPr>
        <p:txBody>
          <a:bodyPr wrap="none" anchor="ctr"/>
          <a:lstStyle/>
          <a:p>
            <a:endParaRPr lang="en-US"/>
          </a:p>
        </p:txBody>
      </p:sp>
      <p:sp>
        <p:nvSpPr>
          <p:cNvPr id="6269" name="Freeform 125"/>
          <p:cNvSpPr>
            <a:spLocks/>
          </p:cNvSpPr>
          <p:nvPr/>
        </p:nvSpPr>
        <p:spPr bwMode="auto">
          <a:xfrm>
            <a:off x="0" y="5867400"/>
            <a:ext cx="2744788" cy="915988"/>
          </a:xfrm>
          <a:custGeom>
            <a:avLst/>
            <a:gdLst/>
            <a:ahLst/>
            <a:cxnLst>
              <a:cxn ang="0">
                <a:pos x="288" y="96"/>
              </a:cxn>
              <a:cxn ang="0">
                <a:pos x="480" y="48"/>
              </a:cxn>
              <a:cxn ang="0">
                <a:pos x="528" y="0"/>
              </a:cxn>
              <a:cxn ang="0">
                <a:pos x="768" y="0"/>
              </a:cxn>
              <a:cxn ang="0">
                <a:pos x="912" y="96"/>
              </a:cxn>
              <a:cxn ang="0">
                <a:pos x="1200" y="96"/>
              </a:cxn>
              <a:cxn ang="0">
                <a:pos x="1392" y="0"/>
              </a:cxn>
              <a:cxn ang="0">
                <a:pos x="1536" y="0"/>
              </a:cxn>
              <a:cxn ang="0">
                <a:pos x="1728" y="96"/>
              </a:cxn>
              <a:cxn ang="0">
                <a:pos x="1728" y="576"/>
              </a:cxn>
              <a:cxn ang="0">
                <a:pos x="0" y="576"/>
              </a:cxn>
              <a:cxn ang="0">
                <a:pos x="0" y="288"/>
              </a:cxn>
              <a:cxn ang="0">
                <a:pos x="288" y="96"/>
              </a:cxn>
            </a:cxnLst>
            <a:rect l="0" t="0" r="r" b="b"/>
            <a:pathLst>
              <a:path w="1729" h="577">
                <a:moveTo>
                  <a:pt x="288" y="96"/>
                </a:moveTo>
                <a:lnTo>
                  <a:pt x="480" y="48"/>
                </a:lnTo>
                <a:lnTo>
                  <a:pt x="528" y="0"/>
                </a:lnTo>
                <a:lnTo>
                  <a:pt x="768" y="0"/>
                </a:lnTo>
                <a:lnTo>
                  <a:pt x="912" y="96"/>
                </a:lnTo>
                <a:lnTo>
                  <a:pt x="1200" y="96"/>
                </a:lnTo>
                <a:lnTo>
                  <a:pt x="1392" y="0"/>
                </a:lnTo>
                <a:lnTo>
                  <a:pt x="1536" y="0"/>
                </a:lnTo>
                <a:lnTo>
                  <a:pt x="1728" y="96"/>
                </a:lnTo>
                <a:lnTo>
                  <a:pt x="1728" y="576"/>
                </a:lnTo>
                <a:lnTo>
                  <a:pt x="0" y="576"/>
                </a:lnTo>
                <a:lnTo>
                  <a:pt x="0" y="288"/>
                </a:lnTo>
                <a:lnTo>
                  <a:pt x="288" y="96"/>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270" name="Freeform 126"/>
          <p:cNvSpPr>
            <a:spLocks/>
          </p:cNvSpPr>
          <p:nvPr/>
        </p:nvSpPr>
        <p:spPr bwMode="auto">
          <a:xfrm>
            <a:off x="2743200" y="6019800"/>
            <a:ext cx="611188" cy="763588"/>
          </a:xfrm>
          <a:custGeom>
            <a:avLst/>
            <a:gdLst/>
            <a:ahLst/>
            <a:cxnLst>
              <a:cxn ang="0">
                <a:pos x="0" y="0"/>
              </a:cxn>
              <a:cxn ang="0">
                <a:pos x="240" y="96"/>
              </a:cxn>
              <a:cxn ang="0">
                <a:pos x="384" y="288"/>
              </a:cxn>
              <a:cxn ang="0">
                <a:pos x="384" y="480"/>
              </a:cxn>
              <a:cxn ang="0">
                <a:pos x="0" y="480"/>
              </a:cxn>
              <a:cxn ang="0">
                <a:pos x="0" y="0"/>
              </a:cxn>
            </a:cxnLst>
            <a:rect l="0" t="0" r="r" b="b"/>
            <a:pathLst>
              <a:path w="385" h="481">
                <a:moveTo>
                  <a:pt x="0" y="0"/>
                </a:moveTo>
                <a:lnTo>
                  <a:pt x="240" y="96"/>
                </a:lnTo>
                <a:lnTo>
                  <a:pt x="384" y="288"/>
                </a:lnTo>
                <a:lnTo>
                  <a:pt x="384" y="480"/>
                </a:lnTo>
                <a:lnTo>
                  <a:pt x="0" y="480"/>
                </a:lnTo>
                <a:lnTo>
                  <a:pt x="0" y="0"/>
                </a:lnTo>
              </a:path>
            </a:pathLst>
          </a:custGeom>
          <a:solidFill>
            <a:srgbClr val="618FFD"/>
          </a:solidFill>
          <a:ln w="12700" cap="rnd" cmpd="sng">
            <a:solidFill>
              <a:schemeClr val="tx1"/>
            </a:solidFill>
            <a:prstDash val="solid"/>
            <a:round/>
            <a:headEnd type="none" w="med" len="med"/>
            <a:tailEnd type="none" w="med" len="med"/>
          </a:ln>
          <a:effectLst/>
        </p:spPr>
        <p:txBody>
          <a:bodyPr/>
          <a:lstStyle/>
          <a:p>
            <a:endParaRPr lang="en-US"/>
          </a:p>
        </p:txBody>
      </p:sp>
      <p:sp>
        <p:nvSpPr>
          <p:cNvPr id="6271" name="Line 127"/>
          <p:cNvSpPr>
            <a:spLocks noChangeShapeType="1"/>
          </p:cNvSpPr>
          <p:nvPr/>
        </p:nvSpPr>
        <p:spPr bwMode="auto">
          <a:xfrm>
            <a:off x="4365625" y="2232025"/>
            <a:ext cx="263525" cy="34925"/>
          </a:xfrm>
          <a:prstGeom prst="line">
            <a:avLst/>
          </a:prstGeom>
          <a:noFill/>
          <a:ln w="12700">
            <a:solidFill>
              <a:schemeClr val="tx1"/>
            </a:solidFill>
            <a:round/>
            <a:headEnd/>
            <a:tailEnd/>
          </a:ln>
          <a:effectLst/>
        </p:spPr>
        <p:txBody>
          <a:bodyPr wrap="none" anchor="ctr"/>
          <a:lstStyle/>
          <a:p>
            <a:endParaRPr lang="en-US"/>
          </a:p>
        </p:txBody>
      </p:sp>
      <p:sp>
        <p:nvSpPr>
          <p:cNvPr id="6272" name="Line 128"/>
          <p:cNvSpPr>
            <a:spLocks noChangeShapeType="1"/>
          </p:cNvSpPr>
          <p:nvPr/>
        </p:nvSpPr>
        <p:spPr bwMode="auto">
          <a:xfrm flipV="1">
            <a:off x="4800600" y="-17463"/>
            <a:ext cx="0" cy="339726"/>
          </a:xfrm>
          <a:prstGeom prst="line">
            <a:avLst/>
          </a:prstGeom>
          <a:noFill/>
          <a:ln w="12700">
            <a:solidFill>
              <a:schemeClr val="tx1"/>
            </a:solidFill>
            <a:round/>
            <a:headEnd/>
            <a:tailEnd/>
          </a:ln>
          <a:effectLst/>
        </p:spPr>
        <p:txBody>
          <a:bodyPr wrap="none" anchor="ctr"/>
          <a:lstStyle/>
          <a:p>
            <a:endParaRPr lang="en-US"/>
          </a:p>
        </p:txBody>
      </p:sp>
      <p:sp>
        <p:nvSpPr>
          <p:cNvPr id="6273" name="Line 129"/>
          <p:cNvSpPr>
            <a:spLocks noChangeShapeType="1"/>
          </p:cNvSpPr>
          <p:nvPr/>
        </p:nvSpPr>
        <p:spPr bwMode="auto">
          <a:xfrm flipH="1" flipV="1">
            <a:off x="1430338" y="-17463"/>
            <a:ext cx="187325" cy="187326"/>
          </a:xfrm>
          <a:prstGeom prst="line">
            <a:avLst/>
          </a:prstGeom>
          <a:noFill/>
          <a:ln w="12700">
            <a:solidFill>
              <a:schemeClr val="tx1"/>
            </a:solidFill>
            <a:round/>
            <a:headEnd/>
            <a:tailEnd/>
          </a:ln>
          <a:effectLst/>
        </p:spPr>
        <p:txBody>
          <a:bodyPr wrap="none" anchor="ctr"/>
          <a:lstStyle/>
          <a:p>
            <a:endParaRPr lang="en-US"/>
          </a:p>
        </p:txBody>
      </p:sp>
      <p:sp>
        <p:nvSpPr>
          <p:cNvPr id="6274" name="Oval 130"/>
          <p:cNvSpPr>
            <a:spLocks noChangeArrowheads="1"/>
          </p:cNvSpPr>
          <p:nvPr/>
        </p:nvSpPr>
        <p:spPr bwMode="auto">
          <a:xfrm>
            <a:off x="2159000" y="4140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75" name="Freeform 131"/>
          <p:cNvSpPr>
            <a:spLocks/>
          </p:cNvSpPr>
          <p:nvPr/>
        </p:nvSpPr>
        <p:spPr bwMode="auto">
          <a:xfrm>
            <a:off x="533400" y="914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63DE8"/>
          </a:solidFill>
          <a:ln w="25400" cap="rnd" cmpd="sng">
            <a:solidFill>
              <a:schemeClr val="tx1"/>
            </a:solidFill>
            <a:prstDash val="solid"/>
            <a:round/>
            <a:headEnd type="none" w="med" len="med"/>
            <a:tailEnd type="none" w="med" len="med"/>
          </a:ln>
          <a:effectLst/>
        </p:spPr>
        <p:txBody>
          <a:bodyPr/>
          <a:lstStyle/>
          <a:p>
            <a:endParaRPr lang="en-US"/>
          </a:p>
        </p:txBody>
      </p:sp>
      <p:sp>
        <p:nvSpPr>
          <p:cNvPr id="6276" name="Oval 132"/>
          <p:cNvSpPr>
            <a:spLocks noChangeArrowheads="1"/>
          </p:cNvSpPr>
          <p:nvPr/>
        </p:nvSpPr>
        <p:spPr bwMode="auto">
          <a:xfrm>
            <a:off x="1625600" y="3683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77" name="Oval 133"/>
          <p:cNvSpPr>
            <a:spLocks noChangeArrowheads="1"/>
          </p:cNvSpPr>
          <p:nvPr/>
        </p:nvSpPr>
        <p:spPr bwMode="auto">
          <a:xfrm>
            <a:off x="2159000" y="3073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78" name="Oval 134"/>
          <p:cNvSpPr>
            <a:spLocks noChangeArrowheads="1"/>
          </p:cNvSpPr>
          <p:nvPr/>
        </p:nvSpPr>
        <p:spPr bwMode="auto">
          <a:xfrm>
            <a:off x="2006600" y="2387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79" name="Oval 135"/>
          <p:cNvSpPr>
            <a:spLocks noChangeArrowheads="1"/>
          </p:cNvSpPr>
          <p:nvPr/>
        </p:nvSpPr>
        <p:spPr bwMode="auto">
          <a:xfrm>
            <a:off x="2235200" y="2311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0" name="Oval 136"/>
          <p:cNvSpPr>
            <a:spLocks noChangeArrowheads="1"/>
          </p:cNvSpPr>
          <p:nvPr/>
        </p:nvSpPr>
        <p:spPr bwMode="auto">
          <a:xfrm>
            <a:off x="1320800" y="5054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1" name="Oval 137"/>
          <p:cNvSpPr>
            <a:spLocks noChangeArrowheads="1"/>
          </p:cNvSpPr>
          <p:nvPr/>
        </p:nvSpPr>
        <p:spPr bwMode="auto">
          <a:xfrm>
            <a:off x="787400" y="4749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2" name="Oval 138"/>
          <p:cNvSpPr>
            <a:spLocks noChangeArrowheads="1"/>
          </p:cNvSpPr>
          <p:nvPr/>
        </p:nvSpPr>
        <p:spPr bwMode="auto">
          <a:xfrm>
            <a:off x="2692400" y="4673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3" name="Oval 139"/>
          <p:cNvSpPr>
            <a:spLocks noChangeArrowheads="1"/>
          </p:cNvSpPr>
          <p:nvPr/>
        </p:nvSpPr>
        <p:spPr bwMode="auto">
          <a:xfrm>
            <a:off x="3454400" y="4826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4" name="Oval 140"/>
          <p:cNvSpPr>
            <a:spLocks noChangeArrowheads="1"/>
          </p:cNvSpPr>
          <p:nvPr/>
        </p:nvSpPr>
        <p:spPr bwMode="auto">
          <a:xfrm>
            <a:off x="3759200" y="5435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5" name="Oval 141"/>
          <p:cNvSpPr>
            <a:spLocks noChangeArrowheads="1"/>
          </p:cNvSpPr>
          <p:nvPr/>
        </p:nvSpPr>
        <p:spPr bwMode="auto">
          <a:xfrm>
            <a:off x="3606800" y="5283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6" name="Oval 142"/>
          <p:cNvSpPr>
            <a:spLocks noChangeArrowheads="1"/>
          </p:cNvSpPr>
          <p:nvPr/>
        </p:nvSpPr>
        <p:spPr bwMode="auto">
          <a:xfrm>
            <a:off x="3378200" y="3073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7" name="Oval 143"/>
          <p:cNvSpPr>
            <a:spLocks noChangeArrowheads="1"/>
          </p:cNvSpPr>
          <p:nvPr/>
        </p:nvSpPr>
        <p:spPr bwMode="auto">
          <a:xfrm>
            <a:off x="3606800" y="3149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8" name="Oval 144"/>
          <p:cNvSpPr>
            <a:spLocks noChangeArrowheads="1"/>
          </p:cNvSpPr>
          <p:nvPr/>
        </p:nvSpPr>
        <p:spPr bwMode="auto">
          <a:xfrm>
            <a:off x="3454400" y="4064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89" name="Oval 145"/>
          <p:cNvSpPr>
            <a:spLocks noChangeArrowheads="1"/>
          </p:cNvSpPr>
          <p:nvPr/>
        </p:nvSpPr>
        <p:spPr bwMode="auto">
          <a:xfrm>
            <a:off x="4292600" y="4597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0" name="Oval 146"/>
          <p:cNvSpPr>
            <a:spLocks noChangeArrowheads="1"/>
          </p:cNvSpPr>
          <p:nvPr/>
        </p:nvSpPr>
        <p:spPr bwMode="auto">
          <a:xfrm>
            <a:off x="3759200" y="4597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1" name="Oval 147"/>
          <p:cNvSpPr>
            <a:spLocks noChangeArrowheads="1"/>
          </p:cNvSpPr>
          <p:nvPr/>
        </p:nvSpPr>
        <p:spPr bwMode="auto">
          <a:xfrm>
            <a:off x="3911600" y="4216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2" name="Oval 148"/>
          <p:cNvSpPr>
            <a:spLocks noChangeArrowheads="1"/>
          </p:cNvSpPr>
          <p:nvPr/>
        </p:nvSpPr>
        <p:spPr bwMode="auto">
          <a:xfrm>
            <a:off x="4826000" y="5892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3" name="Oval 149"/>
          <p:cNvSpPr>
            <a:spLocks noChangeArrowheads="1"/>
          </p:cNvSpPr>
          <p:nvPr/>
        </p:nvSpPr>
        <p:spPr bwMode="auto">
          <a:xfrm>
            <a:off x="5283200" y="5054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4" name="Oval 150"/>
          <p:cNvSpPr>
            <a:spLocks noChangeArrowheads="1"/>
          </p:cNvSpPr>
          <p:nvPr/>
        </p:nvSpPr>
        <p:spPr bwMode="auto">
          <a:xfrm>
            <a:off x="4902200" y="4749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5" name="Oval 151"/>
          <p:cNvSpPr>
            <a:spLocks noChangeArrowheads="1"/>
          </p:cNvSpPr>
          <p:nvPr/>
        </p:nvSpPr>
        <p:spPr bwMode="auto">
          <a:xfrm>
            <a:off x="4597400" y="5283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6" name="Oval 152"/>
          <p:cNvSpPr>
            <a:spLocks noChangeArrowheads="1"/>
          </p:cNvSpPr>
          <p:nvPr/>
        </p:nvSpPr>
        <p:spPr bwMode="auto">
          <a:xfrm>
            <a:off x="2921000" y="3149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7" name="Oval 153"/>
          <p:cNvSpPr>
            <a:spLocks noChangeArrowheads="1"/>
          </p:cNvSpPr>
          <p:nvPr/>
        </p:nvSpPr>
        <p:spPr bwMode="auto">
          <a:xfrm>
            <a:off x="2768600" y="3530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8" name="Oval 154"/>
          <p:cNvSpPr>
            <a:spLocks noChangeArrowheads="1"/>
          </p:cNvSpPr>
          <p:nvPr/>
        </p:nvSpPr>
        <p:spPr bwMode="auto">
          <a:xfrm>
            <a:off x="3530600" y="2768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299" name="Oval 155"/>
          <p:cNvSpPr>
            <a:spLocks noChangeArrowheads="1"/>
          </p:cNvSpPr>
          <p:nvPr/>
        </p:nvSpPr>
        <p:spPr bwMode="auto">
          <a:xfrm>
            <a:off x="3530600" y="2006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0" name="Oval 156"/>
          <p:cNvSpPr>
            <a:spLocks noChangeArrowheads="1"/>
          </p:cNvSpPr>
          <p:nvPr/>
        </p:nvSpPr>
        <p:spPr bwMode="auto">
          <a:xfrm>
            <a:off x="4064000" y="21590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1" name="Oval 157"/>
          <p:cNvSpPr>
            <a:spLocks noChangeArrowheads="1"/>
          </p:cNvSpPr>
          <p:nvPr/>
        </p:nvSpPr>
        <p:spPr bwMode="auto">
          <a:xfrm>
            <a:off x="5664200" y="5359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2" name="Oval 158"/>
          <p:cNvSpPr>
            <a:spLocks noChangeArrowheads="1"/>
          </p:cNvSpPr>
          <p:nvPr/>
        </p:nvSpPr>
        <p:spPr bwMode="auto">
          <a:xfrm>
            <a:off x="6426200" y="5359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3" name="Oval 159"/>
          <p:cNvSpPr>
            <a:spLocks noChangeArrowheads="1"/>
          </p:cNvSpPr>
          <p:nvPr/>
        </p:nvSpPr>
        <p:spPr bwMode="auto">
          <a:xfrm>
            <a:off x="5588000" y="5892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4" name="Oval 160"/>
          <p:cNvSpPr>
            <a:spLocks noChangeArrowheads="1"/>
          </p:cNvSpPr>
          <p:nvPr/>
        </p:nvSpPr>
        <p:spPr bwMode="auto">
          <a:xfrm>
            <a:off x="5969000" y="4292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5" name="Oval 161"/>
          <p:cNvSpPr>
            <a:spLocks noChangeArrowheads="1"/>
          </p:cNvSpPr>
          <p:nvPr/>
        </p:nvSpPr>
        <p:spPr bwMode="auto">
          <a:xfrm>
            <a:off x="5969000" y="29972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6" name="Oval 162"/>
          <p:cNvSpPr>
            <a:spLocks noChangeArrowheads="1"/>
          </p:cNvSpPr>
          <p:nvPr/>
        </p:nvSpPr>
        <p:spPr bwMode="auto">
          <a:xfrm>
            <a:off x="5283200" y="20066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7" name="Oval 163"/>
          <p:cNvSpPr>
            <a:spLocks noChangeArrowheads="1"/>
          </p:cNvSpPr>
          <p:nvPr/>
        </p:nvSpPr>
        <p:spPr bwMode="auto">
          <a:xfrm>
            <a:off x="4292600" y="36068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8" name="Oval 164"/>
          <p:cNvSpPr>
            <a:spLocks noChangeArrowheads="1"/>
          </p:cNvSpPr>
          <p:nvPr/>
        </p:nvSpPr>
        <p:spPr bwMode="auto">
          <a:xfrm>
            <a:off x="3225800" y="6502400"/>
            <a:ext cx="101600" cy="101600"/>
          </a:xfrm>
          <a:prstGeom prst="ellipse">
            <a:avLst/>
          </a:prstGeom>
          <a:solidFill>
            <a:schemeClr val="tx1"/>
          </a:solidFill>
          <a:ln w="50800">
            <a:solidFill>
              <a:schemeClr val="tx1"/>
            </a:solidFill>
            <a:round/>
            <a:headEnd/>
            <a:tailEnd/>
          </a:ln>
          <a:effectLst/>
        </p:spPr>
        <p:txBody>
          <a:bodyPr wrap="none" anchor="ctr"/>
          <a:lstStyle/>
          <a:p>
            <a:endParaRPr lang="en-US"/>
          </a:p>
        </p:txBody>
      </p:sp>
      <p:sp>
        <p:nvSpPr>
          <p:cNvPr id="6309" name="Oval 165"/>
          <p:cNvSpPr>
            <a:spLocks noChangeArrowheads="1"/>
          </p:cNvSpPr>
          <p:nvPr/>
        </p:nvSpPr>
        <p:spPr bwMode="auto">
          <a:xfrm>
            <a:off x="165100" y="9271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6310" name="Oval 166"/>
          <p:cNvSpPr>
            <a:spLocks noChangeArrowheads="1"/>
          </p:cNvSpPr>
          <p:nvPr/>
        </p:nvSpPr>
        <p:spPr bwMode="auto">
          <a:xfrm>
            <a:off x="165100" y="546100"/>
            <a:ext cx="203200" cy="203200"/>
          </a:xfrm>
          <a:prstGeom prst="ellipse">
            <a:avLst/>
          </a:prstGeom>
          <a:solidFill>
            <a:srgbClr val="F39FD1"/>
          </a:solidFill>
          <a:ln w="25400">
            <a:solidFill>
              <a:schemeClr val="tx1"/>
            </a:solidFill>
            <a:round/>
            <a:headEnd/>
            <a:tailEnd/>
          </a:ln>
          <a:effectLst/>
        </p:spPr>
        <p:txBody>
          <a:bodyPr wrap="none" anchor="ctr"/>
          <a:lstStyle/>
          <a:p>
            <a:endParaRPr lang="en-US"/>
          </a:p>
        </p:txBody>
      </p:sp>
      <p:sp>
        <p:nvSpPr>
          <p:cNvPr id="6311" name="Oval 167"/>
          <p:cNvSpPr>
            <a:spLocks noChangeArrowheads="1"/>
          </p:cNvSpPr>
          <p:nvPr/>
        </p:nvSpPr>
        <p:spPr bwMode="auto">
          <a:xfrm>
            <a:off x="165100" y="13081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6312" name="Oval 168"/>
          <p:cNvSpPr>
            <a:spLocks noChangeArrowheads="1"/>
          </p:cNvSpPr>
          <p:nvPr/>
        </p:nvSpPr>
        <p:spPr bwMode="auto">
          <a:xfrm>
            <a:off x="165100" y="2070100"/>
            <a:ext cx="203200" cy="203200"/>
          </a:xfrm>
          <a:prstGeom prst="ellipse">
            <a:avLst/>
          </a:prstGeom>
          <a:solidFill>
            <a:srgbClr val="B760F9"/>
          </a:solidFill>
          <a:ln w="25400">
            <a:solidFill>
              <a:schemeClr val="tx1"/>
            </a:solidFill>
            <a:round/>
            <a:headEnd/>
            <a:tailEnd/>
          </a:ln>
          <a:effectLst/>
        </p:spPr>
        <p:txBody>
          <a:bodyPr wrap="none" anchor="ctr"/>
          <a:lstStyle/>
          <a:p>
            <a:endParaRPr lang="en-US"/>
          </a:p>
        </p:txBody>
      </p:sp>
      <p:sp>
        <p:nvSpPr>
          <p:cNvPr id="6313" name="Oval 169"/>
          <p:cNvSpPr>
            <a:spLocks noChangeArrowheads="1"/>
          </p:cNvSpPr>
          <p:nvPr/>
        </p:nvSpPr>
        <p:spPr bwMode="auto">
          <a:xfrm>
            <a:off x="165100" y="1651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6314" name="Oval 170"/>
          <p:cNvSpPr>
            <a:spLocks noChangeArrowheads="1"/>
          </p:cNvSpPr>
          <p:nvPr/>
        </p:nvSpPr>
        <p:spPr bwMode="auto">
          <a:xfrm>
            <a:off x="165100" y="2451100"/>
            <a:ext cx="203200" cy="203200"/>
          </a:xfrm>
          <a:prstGeom prst="ellipse">
            <a:avLst/>
          </a:prstGeom>
          <a:solidFill>
            <a:srgbClr val="FAFD00"/>
          </a:solidFill>
          <a:ln w="25400">
            <a:solidFill>
              <a:schemeClr val="tx1"/>
            </a:solidFill>
            <a:round/>
            <a:headEnd/>
            <a:tailEnd/>
          </a:ln>
          <a:effectLst/>
        </p:spPr>
        <p:txBody>
          <a:bodyPr wrap="none" anchor="ctr"/>
          <a:lstStyle/>
          <a:p>
            <a:endParaRPr lang="en-US"/>
          </a:p>
        </p:txBody>
      </p:sp>
      <p:sp>
        <p:nvSpPr>
          <p:cNvPr id="6315" name="Freeform 171"/>
          <p:cNvSpPr>
            <a:spLocks/>
          </p:cNvSpPr>
          <p:nvPr/>
        </p:nvSpPr>
        <p:spPr bwMode="auto">
          <a:xfrm>
            <a:off x="533400" y="533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6316" name="Freeform 172"/>
          <p:cNvSpPr>
            <a:spLocks/>
          </p:cNvSpPr>
          <p:nvPr/>
        </p:nvSpPr>
        <p:spPr bwMode="auto">
          <a:xfrm>
            <a:off x="533400" y="1676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0AE00"/>
          </a:solidFill>
          <a:ln w="25400" cap="rnd" cmpd="sng">
            <a:solidFill>
              <a:schemeClr val="tx1"/>
            </a:solidFill>
            <a:prstDash val="solid"/>
            <a:round/>
            <a:headEnd type="none" w="med" len="med"/>
            <a:tailEnd type="none" w="med" len="med"/>
          </a:ln>
          <a:effectLst/>
        </p:spPr>
        <p:txBody>
          <a:bodyPr/>
          <a:lstStyle/>
          <a:p>
            <a:endParaRPr lang="en-US"/>
          </a:p>
        </p:txBody>
      </p:sp>
      <p:sp>
        <p:nvSpPr>
          <p:cNvPr id="6317" name="Freeform 173"/>
          <p:cNvSpPr>
            <a:spLocks/>
          </p:cNvSpPr>
          <p:nvPr/>
        </p:nvSpPr>
        <p:spPr bwMode="auto">
          <a:xfrm>
            <a:off x="533400" y="1295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676767"/>
          </a:solidFill>
          <a:ln w="25400" cap="rnd" cmpd="sng">
            <a:solidFill>
              <a:schemeClr val="tx1"/>
            </a:solidFill>
            <a:prstDash val="solid"/>
            <a:round/>
            <a:headEnd type="none" w="med" len="med"/>
            <a:tailEnd type="none" w="med" len="med"/>
          </a:ln>
          <a:effectLst/>
        </p:spPr>
        <p:txBody>
          <a:bodyPr/>
          <a:lstStyle/>
          <a:p>
            <a:endParaRPr lang="en-US"/>
          </a:p>
        </p:txBody>
      </p:sp>
      <p:sp>
        <p:nvSpPr>
          <p:cNvPr id="6318" name="Freeform 174"/>
          <p:cNvSpPr>
            <a:spLocks/>
          </p:cNvSpPr>
          <p:nvPr/>
        </p:nvSpPr>
        <p:spPr bwMode="auto">
          <a:xfrm>
            <a:off x="533400" y="2057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B760F9"/>
          </a:solidFill>
          <a:ln w="25400" cap="rnd" cmpd="sng">
            <a:solidFill>
              <a:schemeClr val="tx1"/>
            </a:solidFill>
            <a:prstDash val="solid"/>
            <a:round/>
            <a:headEnd type="none" w="med" len="med"/>
            <a:tailEnd type="none" w="med" len="med"/>
          </a:ln>
          <a:effectLst/>
        </p:spPr>
        <p:txBody>
          <a:bodyPr/>
          <a:lstStyle/>
          <a:p>
            <a:endParaRPr lang="en-US"/>
          </a:p>
        </p:txBody>
      </p:sp>
      <p:sp>
        <p:nvSpPr>
          <p:cNvPr id="6319" name="Freeform 175"/>
          <p:cNvSpPr>
            <a:spLocks/>
          </p:cNvSpPr>
          <p:nvPr/>
        </p:nvSpPr>
        <p:spPr bwMode="auto">
          <a:xfrm>
            <a:off x="533400" y="152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C0128"/>
          </a:solidFill>
          <a:ln w="25400" cap="rnd" cmpd="sng">
            <a:solidFill>
              <a:schemeClr val="tx1"/>
            </a:solidFill>
            <a:prstDash val="solid"/>
            <a:round/>
            <a:headEnd type="none" w="med" len="med"/>
            <a:tailEnd type="none" w="med" len="med"/>
          </a:ln>
          <a:effectLst/>
        </p:spPr>
        <p:txBody>
          <a:bodyPr/>
          <a:lstStyle/>
          <a:p>
            <a:endParaRPr lang="en-US"/>
          </a:p>
        </p:txBody>
      </p:sp>
      <p:sp>
        <p:nvSpPr>
          <p:cNvPr id="6320" name="Freeform 176"/>
          <p:cNvSpPr>
            <a:spLocks/>
          </p:cNvSpPr>
          <p:nvPr/>
        </p:nvSpPr>
        <p:spPr bwMode="auto">
          <a:xfrm>
            <a:off x="533400" y="2438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AFD00"/>
          </a:solidFill>
          <a:ln w="25400" cap="rnd" cmpd="sng">
            <a:solidFill>
              <a:schemeClr val="tx1"/>
            </a:solidFill>
            <a:prstDash val="solid"/>
            <a:round/>
            <a:headEnd type="none" w="med" len="med"/>
            <a:tailEnd type="none" w="med" len="med"/>
          </a:ln>
          <a:effectLst/>
        </p:spPr>
        <p:txBody>
          <a:bodyPr/>
          <a:lstStyle/>
          <a:p>
            <a:endParaRPr lang="en-US"/>
          </a:p>
        </p:txBody>
      </p:sp>
      <p:sp>
        <p:nvSpPr>
          <p:cNvPr id="6321" name="Oval 177"/>
          <p:cNvSpPr>
            <a:spLocks noChangeArrowheads="1"/>
          </p:cNvSpPr>
          <p:nvPr/>
        </p:nvSpPr>
        <p:spPr bwMode="auto">
          <a:xfrm>
            <a:off x="165100" y="1689100"/>
            <a:ext cx="203200" cy="203200"/>
          </a:xfrm>
          <a:prstGeom prst="ellipse">
            <a:avLst/>
          </a:prstGeom>
          <a:solidFill>
            <a:srgbClr val="00AE00"/>
          </a:solidFill>
          <a:ln w="25400">
            <a:solidFill>
              <a:schemeClr val="tx1"/>
            </a:solidFill>
            <a:round/>
            <a:headEnd/>
            <a:tailEnd/>
          </a:ln>
          <a:effectLst/>
        </p:spPr>
        <p:txBody>
          <a:bodyPr wrap="none" anchor="ctr"/>
          <a:lstStyle/>
          <a:p>
            <a:endParaRPr lang="en-US"/>
          </a:p>
        </p:txBody>
      </p:sp>
      <p:sp>
        <p:nvSpPr>
          <p:cNvPr id="6322" name="Arc 178"/>
          <p:cNvSpPr>
            <a:spLocks/>
          </p:cNvSpPr>
          <p:nvPr/>
        </p:nvSpPr>
        <p:spPr bwMode="auto">
          <a:xfrm>
            <a:off x="2919413" y="2843213"/>
            <a:ext cx="361950" cy="209550"/>
          </a:xfrm>
          <a:custGeom>
            <a:avLst/>
            <a:gdLst>
              <a:gd name="G0" fmla="+- 21598 0 0"/>
              <a:gd name="G1" fmla="+- 21600 0 0"/>
              <a:gd name="G2" fmla="+- 21600 0 0"/>
              <a:gd name="T0" fmla="*/ 0 w 21598"/>
              <a:gd name="T1" fmla="*/ 21273 h 21600"/>
              <a:gd name="T2" fmla="*/ 21503 w 21598"/>
              <a:gd name="T3" fmla="*/ 0 h 21600"/>
              <a:gd name="T4" fmla="*/ 21598 w 21598"/>
              <a:gd name="T5" fmla="*/ 21600 h 21600"/>
            </a:gdLst>
            <a:ahLst/>
            <a:cxnLst>
              <a:cxn ang="0">
                <a:pos x="T0" y="T1"/>
              </a:cxn>
              <a:cxn ang="0">
                <a:pos x="T2" y="T3"/>
              </a:cxn>
              <a:cxn ang="0">
                <a:pos x="T4" y="T5"/>
              </a:cxn>
            </a:cxnLst>
            <a:rect l="0" t="0" r="r" b="b"/>
            <a:pathLst>
              <a:path w="21598" h="21600" fill="none" extrusionOk="0">
                <a:moveTo>
                  <a:pt x="0" y="21273"/>
                </a:moveTo>
                <a:cubicBezTo>
                  <a:pt x="178" y="9509"/>
                  <a:pt x="9738" y="51"/>
                  <a:pt x="21503" y="0"/>
                </a:cubicBezTo>
              </a:path>
              <a:path w="21598" h="21600" stroke="0" extrusionOk="0">
                <a:moveTo>
                  <a:pt x="0" y="21273"/>
                </a:moveTo>
                <a:cubicBezTo>
                  <a:pt x="178" y="9509"/>
                  <a:pt x="9738" y="51"/>
                  <a:pt x="21503" y="0"/>
                </a:cubicBezTo>
                <a:lnTo>
                  <a:pt x="21598" y="21600"/>
                </a:lnTo>
                <a:close/>
              </a:path>
            </a:pathLst>
          </a:custGeom>
          <a:noFill/>
          <a:ln w="12700" cap="rnd">
            <a:solidFill>
              <a:schemeClr val="tx1"/>
            </a:solidFill>
            <a:round/>
            <a:headEnd/>
            <a:tailEnd/>
          </a:ln>
          <a:effectLst/>
        </p:spPr>
        <p:txBody>
          <a:bodyPr wrap="none" anchor="ctr"/>
          <a:lstStyle/>
          <a:p>
            <a:endParaRPr lang="en-US"/>
          </a:p>
        </p:txBody>
      </p:sp>
      <p:sp>
        <p:nvSpPr>
          <p:cNvPr id="6323" name="Arc 179"/>
          <p:cNvSpPr>
            <a:spLocks/>
          </p:cNvSpPr>
          <p:nvPr/>
        </p:nvSpPr>
        <p:spPr bwMode="auto">
          <a:xfrm>
            <a:off x="2462213" y="1700213"/>
            <a:ext cx="742950" cy="209550"/>
          </a:xfrm>
          <a:custGeom>
            <a:avLst/>
            <a:gdLst>
              <a:gd name="G0" fmla="+- 21598 0 0"/>
              <a:gd name="G1" fmla="+- 21600 0 0"/>
              <a:gd name="G2" fmla="+- 21600 0 0"/>
              <a:gd name="T0" fmla="*/ 0 w 21598"/>
              <a:gd name="T1" fmla="*/ 21273 h 21600"/>
              <a:gd name="T2" fmla="*/ 21552 w 21598"/>
              <a:gd name="T3" fmla="*/ 0 h 21600"/>
              <a:gd name="T4" fmla="*/ 21598 w 21598"/>
              <a:gd name="T5" fmla="*/ 21600 h 21600"/>
            </a:gdLst>
            <a:ahLst/>
            <a:cxnLst>
              <a:cxn ang="0">
                <a:pos x="T0" y="T1"/>
              </a:cxn>
              <a:cxn ang="0">
                <a:pos x="T2" y="T3"/>
              </a:cxn>
              <a:cxn ang="0">
                <a:pos x="T4" y="T5"/>
              </a:cxn>
            </a:cxnLst>
            <a:rect l="0" t="0" r="r" b="b"/>
            <a:pathLst>
              <a:path w="21598" h="21600" fill="none" extrusionOk="0">
                <a:moveTo>
                  <a:pt x="0" y="21273"/>
                </a:moveTo>
                <a:cubicBezTo>
                  <a:pt x="178" y="9490"/>
                  <a:pt x="9768" y="25"/>
                  <a:pt x="21552" y="0"/>
                </a:cubicBezTo>
              </a:path>
              <a:path w="21598" h="21600" stroke="0" extrusionOk="0">
                <a:moveTo>
                  <a:pt x="0" y="21273"/>
                </a:moveTo>
                <a:cubicBezTo>
                  <a:pt x="178" y="9490"/>
                  <a:pt x="9768" y="25"/>
                  <a:pt x="21552" y="0"/>
                </a:cubicBezTo>
                <a:lnTo>
                  <a:pt x="21598" y="21600"/>
                </a:lnTo>
                <a:close/>
              </a:path>
            </a:pathLst>
          </a:custGeom>
          <a:noFill/>
          <a:ln w="12700" cap="rnd">
            <a:solidFill>
              <a:schemeClr val="tx1"/>
            </a:solidFill>
            <a:round/>
            <a:headEnd/>
            <a:tailEnd/>
          </a:ln>
          <a:effectLst/>
        </p:spPr>
        <p:txBody>
          <a:bodyPr wrap="none" anchor="ctr"/>
          <a:lstStyle/>
          <a:p>
            <a:endParaRPr lang="en-US"/>
          </a:p>
        </p:txBody>
      </p:sp>
      <p:sp>
        <p:nvSpPr>
          <p:cNvPr id="6324" name="Arc 180"/>
          <p:cNvSpPr>
            <a:spLocks/>
          </p:cNvSpPr>
          <p:nvPr/>
        </p:nvSpPr>
        <p:spPr bwMode="auto">
          <a:xfrm>
            <a:off x="1243013" y="3224213"/>
            <a:ext cx="361950" cy="514350"/>
          </a:xfrm>
          <a:custGeom>
            <a:avLst/>
            <a:gdLst>
              <a:gd name="G0" fmla="+- 21600 0 0"/>
              <a:gd name="G1" fmla="+- 21600 0 0"/>
              <a:gd name="G2" fmla="+- 21600 0 0"/>
              <a:gd name="T0" fmla="*/ 0 w 21600"/>
              <a:gd name="T1" fmla="*/ 21467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467"/>
                </a:moveTo>
                <a:cubicBezTo>
                  <a:pt x="73" y="9626"/>
                  <a:pt x="9664" y="52"/>
                  <a:pt x="21505" y="0"/>
                </a:cubicBezTo>
              </a:path>
              <a:path w="21600" h="21600" stroke="0" extrusionOk="0">
                <a:moveTo>
                  <a:pt x="0" y="21467"/>
                </a:moveTo>
                <a:cubicBezTo>
                  <a:pt x="73" y="9626"/>
                  <a:pt x="9664" y="52"/>
                  <a:pt x="21505" y="0"/>
                </a:cubicBezTo>
                <a:lnTo>
                  <a:pt x="21600" y="21600"/>
                </a:lnTo>
                <a:close/>
              </a:path>
            </a:pathLst>
          </a:custGeom>
          <a:noFill/>
          <a:ln w="12700" cap="rnd">
            <a:solidFill>
              <a:schemeClr val="tx1"/>
            </a:solidFill>
            <a:round/>
            <a:headEnd/>
            <a:tailEnd/>
          </a:ln>
          <a:effectLst/>
        </p:spPr>
        <p:txBody>
          <a:bodyPr wrap="none" anchor="ctr"/>
          <a:lstStyle/>
          <a:p>
            <a:endParaRPr lang="en-US"/>
          </a:p>
        </p:txBody>
      </p:sp>
      <p:sp>
        <p:nvSpPr>
          <p:cNvPr id="6325" name="Freeform 181" descr="Dark upward diagonal"/>
          <p:cNvSpPr>
            <a:spLocks/>
          </p:cNvSpPr>
          <p:nvPr/>
        </p:nvSpPr>
        <p:spPr bwMode="auto">
          <a:xfrm>
            <a:off x="1371600" y="152400"/>
            <a:ext cx="763588" cy="611188"/>
          </a:xfrm>
          <a:custGeom>
            <a:avLst/>
            <a:gdLst/>
            <a:ahLst/>
            <a:cxnLst>
              <a:cxn ang="0">
                <a:pos x="0" y="192"/>
              </a:cxn>
              <a:cxn ang="0">
                <a:pos x="96" y="192"/>
              </a:cxn>
              <a:cxn ang="0">
                <a:pos x="96" y="144"/>
              </a:cxn>
              <a:cxn ang="0">
                <a:pos x="48" y="96"/>
              </a:cxn>
              <a:cxn ang="0">
                <a:pos x="144" y="96"/>
              </a:cxn>
              <a:cxn ang="0">
                <a:pos x="96" y="0"/>
              </a:cxn>
              <a:cxn ang="0">
                <a:pos x="192" y="0"/>
              </a:cxn>
              <a:cxn ang="0">
                <a:pos x="192" y="96"/>
              </a:cxn>
              <a:cxn ang="0">
                <a:pos x="240" y="96"/>
              </a:cxn>
              <a:cxn ang="0">
                <a:pos x="432" y="144"/>
              </a:cxn>
              <a:cxn ang="0">
                <a:pos x="480" y="288"/>
              </a:cxn>
              <a:cxn ang="0">
                <a:pos x="336" y="384"/>
              </a:cxn>
              <a:cxn ang="0">
                <a:pos x="192" y="384"/>
              </a:cxn>
              <a:cxn ang="0">
                <a:pos x="0" y="192"/>
              </a:cxn>
            </a:cxnLst>
            <a:rect l="0" t="0" r="r" b="b"/>
            <a:pathLst>
              <a:path w="481" h="385">
                <a:moveTo>
                  <a:pt x="0" y="192"/>
                </a:moveTo>
                <a:lnTo>
                  <a:pt x="96" y="192"/>
                </a:lnTo>
                <a:lnTo>
                  <a:pt x="96" y="144"/>
                </a:lnTo>
                <a:lnTo>
                  <a:pt x="48" y="96"/>
                </a:lnTo>
                <a:lnTo>
                  <a:pt x="144" y="96"/>
                </a:lnTo>
                <a:lnTo>
                  <a:pt x="96" y="0"/>
                </a:lnTo>
                <a:lnTo>
                  <a:pt x="192" y="0"/>
                </a:lnTo>
                <a:lnTo>
                  <a:pt x="192" y="96"/>
                </a:lnTo>
                <a:lnTo>
                  <a:pt x="240" y="96"/>
                </a:lnTo>
                <a:lnTo>
                  <a:pt x="432" y="144"/>
                </a:lnTo>
                <a:lnTo>
                  <a:pt x="480" y="288"/>
                </a:lnTo>
                <a:lnTo>
                  <a:pt x="336" y="384"/>
                </a:lnTo>
                <a:lnTo>
                  <a:pt x="192" y="384"/>
                </a:lnTo>
                <a:lnTo>
                  <a:pt x="0" y="192"/>
                </a:lnTo>
              </a:path>
            </a:pathLst>
          </a:custGeom>
          <a:pattFill prst="dkUpDiag">
            <a:fgClr>
              <a:schemeClr val="tx1"/>
            </a:fgClr>
            <a:bgClr>
              <a:schemeClr val="bg1"/>
            </a:bgClr>
          </a:pattFill>
          <a:ln w="12700" cap="rnd" cmpd="sng">
            <a:solidFill>
              <a:schemeClr val="tx1"/>
            </a:solidFill>
            <a:prstDash val="solid"/>
            <a:round/>
            <a:headEnd type="none" w="med" len="med"/>
            <a:tailEnd type="none" w="med" len="med"/>
          </a:ln>
          <a:effectLst/>
        </p:spPr>
        <p:txBody>
          <a:bodyPr/>
          <a:lstStyle/>
          <a:p>
            <a:endParaRPr lang="en-US"/>
          </a:p>
        </p:txBody>
      </p:sp>
      <p:sp>
        <p:nvSpPr>
          <p:cNvPr id="6326" name="Oval 182"/>
          <p:cNvSpPr>
            <a:spLocks noChangeArrowheads="1"/>
          </p:cNvSpPr>
          <p:nvPr/>
        </p:nvSpPr>
        <p:spPr bwMode="auto">
          <a:xfrm>
            <a:off x="6096000" y="1828800"/>
            <a:ext cx="203200" cy="203200"/>
          </a:xfrm>
          <a:prstGeom prst="ellipse">
            <a:avLst/>
          </a:prstGeom>
          <a:solidFill>
            <a:srgbClr val="F39FD1"/>
          </a:solidFill>
          <a:ln w="25400">
            <a:solidFill>
              <a:schemeClr val="tx1"/>
            </a:solidFill>
            <a:round/>
            <a:headEnd/>
            <a:tailEnd/>
          </a:ln>
          <a:effectLst/>
        </p:spPr>
        <p:txBody>
          <a:bodyPr wrap="none" anchor="ctr"/>
          <a:lstStyle/>
          <a:p>
            <a:endParaRPr lang="en-US"/>
          </a:p>
        </p:txBody>
      </p:sp>
      <p:sp>
        <p:nvSpPr>
          <p:cNvPr id="6327" name="Freeform 183"/>
          <p:cNvSpPr>
            <a:spLocks/>
          </p:cNvSpPr>
          <p:nvPr/>
        </p:nvSpPr>
        <p:spPr bwMode="auto">
          <a:xfrm>
            <a:off x="1676400" y="3352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6328" name="Freeform 184"/>
          <p:cNvSpPr>
            <a:spLocks/>
          </p:cNvSpPr>
          <p:nvPr/>
        </p:nvSpPr>
        <p:spPr bwMode="auto">
          <a:xfrm>
            <a:off x="5715000" y="152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6329" name="Oval 185"/>
          <p:cNvSpPr>
            <a:spLocks noChangeArrowheads="1"/>
          </p:cNvSpPr>
          <p:nvPr/>
        </p:nvSpPr>
        <p:spPr bwMode="auto">
          <a:xfrm>
            <a:off x="4038600" y="48006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6330" name="Oval 186"/>
          <p:cNvSpPr>
            <a:spLocks noChangeArrowheads="1"/>
          </p:cNvSpPr>
          <p:nvPr/>
        </p:nvSpPr>
        <p:spPr bwMode="auto">
          <a:xfrm>
            <a:off x="5118100" y="45847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6331" name="Oval 187"/>
          <p:cNvSpPr>
            <a:spLocks noChangeArrowheads="1"/>
          </p:cNvSpPr>
          <p:nvPr/>
        </p:nvSpPr>
        <p:spPr bwMode="auto">
          <a:xfrm>
            <a:off x="1828800" y="38100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6332" name="Oval 188"/>
          <p:cNvSpPr>
            <a:spLocks noChangeArrowheads="1"/>
          </p:cNvSpPr>
          <p:nvPr/>
        </p:nvSpPr>
        <p:spPr bwMode="auto">
          <a:xfrm>
            <a:off x="2374900" y="45847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6333" name="Freeform 189"/>
          <p:cNvSpPr>
            <a:spLocks/>
          </p:cNvSpPr>
          <p:nvPr/>
        </p:nvSpPr>
        <p:spPr bwMode="auto">
          <a:xfrm>
            <a:off x="2895600" y="6400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63DE8"/>
          </a:solidFill>
          <a:ln w="25400" cap="rnd" cmpd="sng">
            <a:solidFill>
              <a:schemeClr val="tx1"/>
            </a:solidFill>
            <a:prstDash val="solid"/>
            <a:round/>
            <a:headEnd type="none" w="med" len="med"/>
            <a:tailEnd type="none" w="med" len="med"/>
          </a:ln>
          <a:effectLst/>
        </p:spPr>
        <p:txBody>
          <a:bodyPr/>
          <a:lstStyle/>
          <a:p>
            <a:endParaRPr lang="en-US"/>
          </a:p>
        </p:txBody>
      </p:sp>
      <p:sp>
        <p:nvSpPr>
          <p:cNvPr id="6334" name="Oval 190"/>
          <p:cNvSpPr>
            <a:spLocks noChangeArrowheads="1"/>
          </p:cNvSpPr>
          <p:nvPr/>
        </p:nvSpPr>
        <p:spPr bwMode="auto">
          <a:xfrm>
            <a:off x="2603500" y="33655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6335" name="Oval 191"/>
          <p:cNvSpPr>
            <a:spLocks noChangeArrowheads="1"/>
          </p:cNvSpPr>
          <p:nvPr/>
        </p:nvSpPr>
        <p:spPr bwMode="auto">
          <a:xfrm>
            <a:off x="2984500" y="35941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6336" name="Freeform 192"/>
          <p:cNvSpPr>
            <a:spLocks/>
          </p:cNvSpPr>
          <p:nvPr/>
        </p:nvSpPr>
        <p:spPr bwMode="auto">
          <a:xfrm>
            <a:off x="2743200" y="30480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676767"/>
          </a:solidFill>
          <a:ln w="25400" cap="rnd" cmpd="sng">
            <a:solidFill>
              <a:schemeClr val="tx1"/>
            </a:solidFill>
            <a:prstDash val="solid"/>
            <a:round/>
            <a:headEnd type="none" w="med" len="med"/>
            <a:tailEnd type="none" w="med" len="med"/>
          </a:ln>
          <a:effectLst/>
        </p:spPr>
        <p:txBody>
          <a:bodyPr/>
          <a:lstStyle/>
          <a:p>
            <a:endParaRPr lang="en-US"/>
          </a:p>
        </p:txBody>
      </p:sp>
      <p:sp>
        <p:nvSpPr>
          <p:cNvPr id="6337" name="Oval 193"/>
          <p:cNvSpPr>
            <a:spLocks noChangeArrowheads="1"/>
          </p:cNvSpPr>
          <p:nvPr/>
        </p:nvSpPr>
        <p:spPr bwMode="auto">
          <a:xfrm>
            <a:off x="2984500" y="4508500"/>
            <a:ext cx="203200" cy="203200"/>
          </a:xfrm>
          <a:prstGeom prst="ellipse">
            <a:avLst/>
          </a:prstGeom>
          <a:solidFill>
            <a:srgbClr val="00AE00"/>
          </a:solidFill>
          <a:ln w="25400">
            <a:solidFill>
              <a:schemeClr val="tx1"/>
            </a:solidFill>
            <a:round/>
            <a:headEnd/>
            <a:tailEnd/>
          </a:ln>
          <a:effectLst/>
        </p:spPr>
        <p:txBody>
          <a:bodyPr wrap="none" anchor="ctr"/>
          <a:lstStyle/>
          <a:p>
            <a:endParaRPr lang="en-US"/>
          </a:p>
        </p:txBody>
      </p:sp>
      <p:sp>
        <p:nvSpPr>
          <p:cNvPr id="6338" name="Freeform 194"/>
          <p:cNvSpPr>
            <a:spLocks/>
          </p:cNvSpPr>
          <p:nvPr/>
        </p:nvSpPr>
        <p:spPr bwMode="auto">
          <a:xfrm>
            <a:off x="2286000" y="5486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0AE00"/>
          </a:solidFill>
          <a:ln w="25400" cap="rnd" cmpd="sng">
            <a:solidFill>
              <a:schemeClr val="tx1"/>
            </a:solidFill>
            <a:prstDash val="solid"/>
            <a:round/>
            <a:headEnd type="none" w="med" len="med"/>
            <a:tailEnd type="none" w="med" len="med"/>
          </a:ln>
          <a:effectLst/>
        </p:spPr>
        <p:txBody>
          <a:bodyPr/>
          <a:lstStyle/>
          <a:p>
            <a:endParaRPr lang="en-US"/>
          </a:p>
        </p:txBody>
      </p:sp>
      <p:sp>
        <p:nvSpPr>
          <p:cNvPr id="6339" name="Oval 195"/>
          <p:cNvSpPr>
            <a:spLocks noChangeArrowheads="1"/>
          </p:cNvSpPr>
          <p:nvPr/>
        </p:nvSpPr>
        <p:spPr bwMode="auto">
          <a:xfrm>
            <a:off x="6261100" y="3822700"/>
            <a:ext cx="203200" cy="203200"/>
          </a:xfrm>
          <a:prstGeom prst="ellipse">
            <a:avLst/>
          </a:prstGeom>
          <a:solidFill>
            <a:srgbClr val="B760F9"/>
          </a:solidFill>
          <a:ln w="25400">
            <a:solidFill>
              <a:schemeClr val="tx1"/>
            </a:solidFill>
            <a:round/>
            <a:headEnd/>
            <a:tailEnd/>
          </a:ln>
          <a:effectLst/>
        </p:spPr>
        <p:txBody>
          <a:bodyPr wrap="none" anchor="ctr"/>
          <a:lstStyle/>
          <a:p>
            <a:endParaRPr lang="en-US"/>
          </a:p>
        </p:txBody>
      </p:sp>
      <p:sp>
        <p:nvSpPr>
          <p:cNvPr id="6340" name="Rectangle 196"/>
          <p:cNvSpPr>
            <a:spLocks noChangeArrowheads="1"/>
          </p:cNvSpPr>
          <p:nvPr/>
        </p:nvSpPr>
        <p:spPr bwMode="auto">
          <a:xfrm>
            <a:off x="7262813" y="49213"/>
            <a:ext cx="1487487" cy="1196975"/>
          </a:xfrm>
          <a:prstGeom prst="rect">
            <a:avLst/>
          </a:prstGeom>
          <a:solidFill>
            <a:srgbClr val="FFFFFF"/>
          </a:solidFill>
          <a:ln w="12700">
            <a:noFill/>
            <a:miter lim="800000"/>
            <a:headEnd/>
            <a:tailEnd/>
          </a:ln>
          <a:effectLst/>
        </p:spPr>
        <p:txBody>
          <a:bodyPr wrap="none" lIns="90488" tIns="44450" rIns="90488" bIns="44450">
            <a:spAutoFit/>
          </a:bodyPr>
          <a:lstStyle/>
          <a:p>
            <a:pPr algn="ctr" defTabSz="762000"/>
            <a:r>
              <a:rPr lang="en-US" b="1">
                <a:effectLst>
                  <a:outerShdw blurRad="38100" dist="38100" dir="2700000" algn="tl">
                    <a:srgbClr val="C0C0C0"/>
                  </a:outerShdw>
                </a:effectLst>
                <a:latin typeface="Arial Rounded MT Bold" pitchFamily="34" charset="0"/>
              </a:rPr>
              <a:t>Example</a:t>
            </a:r>
          </a:p>
          <a:p>
            <a:pPr algn="ctr" defTabSz="762000"/>
            <a:r>
              <a:rPr lang="en-US" b="1">
                <a:effectLst>
                  <a:outerShdw blurRad="38100" dist="38100" dir="2700000" algn="tl">
                    <a:srgbClr val="C0C0C0"/>
                  </a:outerShdw>
                </a:effectLst>
                <a:latin typeface="Arial Rounded MT Bold" pitchFamily="34" charset="0"/>
              </a:rPr>
              <a:t>(Acad130</a:t>
            </a:r>
          </a:p>
          <a:p>
            <a:pPr algn="ctr" defTabSz="762000"/>
            <a:r>
              <a:rPr lang="en-US" b="1">
                <a:effectLst>
                  <a:outerShdw blurRad="38100" dist="38100" dir="2700000" algn="tl">
                    <a:srgbClr val="C0C0C0"/>
                  </a:outerShdw>
                </a:effectLst>
                <a:latin typeface="Arial Rounded MT Bold" pitchFamily="34" charset="0"/>
              </a:rPr>
              <a:t>Fall 1904)</a:t>
            </a:r>
          </a:p>
        </p:txBody>
      </p:sp>
      <p:sp>
        <p:nvSpPr>
          <p:cNvPr id="6341" name="Oval 197"/>
          <p:cNvSpPr>
            <a:spLocks noChangeArrowheads="1"/>
          </p:cNvSpPr>
          <p:nvPr/>
        </p:nvSpPr>
        <p:spPr bwMode="auto">
          <a:xfrm>
            <a:off x="4965700" y="5041900"/>
            <a:ext cx="203200" cy="203200"/>
          </a:xfrm>
          <a:prstGeom prst="ellipse">
            <a:avLst/>
          </a:prstGeom>
          <a:solidFill>
            <a:srgbClr val="FAFD00"/>
          </a:solidFill>
          <a:ln w="25400">
            <a:solidFill>
              <a:schemeClr val="tx1"/>
            </a:solidFill>
            <a:round/>
            <a:headEnd/>
            <a:tailEnd/>
          </a:ln>
          <a:effectLst/>
        </p:spPr>
        <p:txBody>
          <a:bodyPr wrap="none" anchor="ctr"/>
          <a:lstStyle/>
          <a:p>
            <a:endParaRPr lang="en-US"/>
          </a:p>
        </p:txBody>
      </p:sp>
      <p:sp>
        <p:nvSpPr>
          <p:cNvPr id="6342" name="Freeform 198"/>
          <p:cNvSpPr>
            <a:spLocks/>
          </p:cNvSpPr>
          <p:nvPr/>
        </p:nvSpPr>
        <p:spPr bwMode="auto">
          <a:xfrm>
            <a:off x="5715000" y="48006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AFD00"/>
          </a:solidFill>
          <a:ln w="25400" cap="rnd" cmpd="sng">
            <a:solidFill>
              <a:schemeClr val="tx1"/>
            </a:solidFill>
            <a:prstDash val="solid"/>
            <a:round/>
            <a:headEnd type="none" w="med" len="med"/>
            <a:tailEnd type="none" w="med" len="med"/>
          </a:ln>
          <a:effectLst/>
        </p:spPr>
        <p:txBody>
          <a:bodyPr/>
          <a:lstStyle/>
          <a:p>
            <a:endParaRPr lang="en-US"/>
          </a:p>
        </p:txBody>
      </p:sp>
      <p:sp>
        <p:nvSpPr>
          <p:cNvPr id="6343" name="Rectangle 199"/>
          <p:cNvSpPr>
            <a:spLocks noChangeArrowheads="1"/>
          </p:cNvSpPr>
          <p:nvPr/>
        </p:nvSpPr>
        <p:spPr bwMode="auto">
          <a:xfrm>
            <a:off x="7897813" y="5459413"/>
            <a:ext cx="887412" cy="466725"/>
          </a:xfrm>
          <a:prstGeom prst="rect">
            <a:avLst/>
          </a:prstGeom>
          <a:solidFill>
            <a:srgbClr val="FAFD00"/>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Steph</a:t>
            </a:r>
          </a:p>
        </p:txBody>
      </p:sp>
      <p:sp>
        <p:nvSpPr>
          <p:cNvPr id="6344" name="Rectangle 200"/>
          <p:cNvSpPr>
            <a:spLocks noChangeArrowheads="1"/>
          </p:cNvSpPr>
          <p:nvPr/>
        </p:nvSpPr>
        <p:spPr bwMode="auto">
          <a:xfrm>
            <a:off x="1192213" y="49213"/>
            <a:ext cx="1071562" cy="466725"/>
          </a:xfrm>
          <a:prstGeom prst="rect">
            <a:avLst/>
          </a:prstGeom>
          <a:solidFill>
            <a:srgbClr val="F39FD1"/>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Emeric</a:t>
            </a:r>
          </a:p>
        </p:txBody>
      </p:sp>
      <p:sp>
        <p:nvSpPr>
          <p:cNvPr id="6345" name="Rectangle 201"/>
          <p:cNvSpPr>
            <a:spLocks noChangeArrowheads="1"/>
          </p:cNvSpPr>
          <p:nvPr/>
        </p:nvSpPr>
        <p:spPr bwMode="auto">
          <a:xfrm>
            <a:off x="7897813" y="3402013"/>
            <a:ext cx="938212" cy="466725"/>
          </a:xfrm>
          <a:prstGeom prst="rect">
            <a:avLst/>
          </a:prstGeom>
          <a:solidFill>
            <a:srgbClr val="B760F9"/>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Curtis</a:t>
            </a:r>
          </a:p>
        </p:txBody>
      </p:sp>
      <p:sp>
        <p:nvSpPr>
          <p:cNvPr id="6346" name="Rectangle 202"/>
          <p:cNvSpPr>
            <a:spLocks noChangeArrowheads="1"/>
          </p:cNvSpPr>
          <p:nvPr/>
        </p:nvSpPr>
        <p:spPr bwMode="auto">
          <a:xfrm>
            <a:off x="3783013" y="6297613"/>
            <a:ext cx="768350" cy="466725"/>
          </a:xfrm>
          <a:prstGeom prst="rect">
            <a:avLst/>
          </a:prstGeom>
          <a:solidFill>
            <a:srgbClr val="00AE00"/>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Dale</a:t>
            </a:r>
          </a:p>
        </p:txBody>
      </p:sp>
      <p:sp>
        <p:nvSpPr>
          <p:cNvPr id="6347" name="Rectangle 203"/>
          <p:cNvSpPr>
            <a:spLocks noChangeArrowheads="1"/>
          </p:cNvSpPr>
          <p:nvPr/>
        </p:nvSpPr>
        <p:spPr bwMode="auto">
          <a:xfrm>
            <a:off x="8202613" y="2563813"/>
            <a:ext cx="684212" cy="466725"/>
          </a:xfrm>
          <a:prstGeom prst="rect">
            <a:avLst/>
          </a:prstGeom>
          <a:solidFill>
            <a:srgbClr val="E5405D"/>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Ray</a:t>
            </a:r>
          </a:p>
        </p:txBody>
      </p:sp>
      <p:sp>
        <p:nvSpPr>
          <p:cNvPr id="6348" name="Rectangle 204"/>
          <p:cNvSpPr>
            <a:spLocks noChangeArrowheads="1"/>
          </p:cNvSpPr>
          <p:nvPr/>
        </p:nvSpPr>
        <p:spPr bwMode="auto">
          <a:xfrm>
            <a:off x="277813" y="6221413"/>
            <a:ext cx="701675" cy="466725"/>
          </a:xfrm>
          <a:prstGeom prst="rect">
            <a:avLst/>
          </a:prstGeom>
          <a:solidFill>
            <a:srgbClr val="063DE8"/>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Dan</a:t>
            </a:r>
          </a:p>
        </p:txBody>
      </p:sp>
      <p:sp>
        <p:nvSpPr>
          <p:cNvPr id="6349" name="Rectangle 205"/>
          <p:cNvSpPr>
            <a:spLocks noChangeArrowheads="1"/>
          </p:cNvSpPr>
          <p:nvPr/>
        </p:nvSpPr>
        <p:spPr bwMode="auto">
          <a:xfrm>
            <a:off x="3173413" y="49213"/>
            <a:ext cx="650875" cy="466725"/>
          </a:xfrm>
          <a:prstGeom prst="rect">
            <a:avLst/>
          </a:prstGeom>
          <a:solidFill>
            <a:schemeClr val="bg2"/>
          </a:solidFill>
          <a:ln w="12700">
            <a:noFill/>
            <a:miter lim="800000"/>
            <a:headEnd/>
            <a:tailEnd/>
          </a:ln>
          <a:effectLst/>
        </p:spPr>
        <p:txBody>
          <a:bodyPr wrap="none" lIns="90488" tIns="44450" rIns="90488" bIns="44450">
            <a:spAutoFit/>
          </a:bodyPr>
          <a:lstStyle/>
          <a:p>
            <a:pPr defTabSz="762000"/>
            <a:r>
              <a:rPr lang="en-US">
                <a:latin typeface="Arial Rounded MT Bold" pitchFamily="34" charset="0"/>
              </a:rPr>
              <a:t>Gio</a:t>
            </a:r>
          </a:p>
        </p:txBody>
      </p:sp>
      <p:sp>
        <p:nvSpPr>
          <p:cNvPr id="6350" name="Freeform 206"/>
          <p:cNvSpPr>
            <a:spLocks/>
          </p:cNvSpPr>
          <p:nvPr/>
        </p:nvSpPr>
        <p:spPr bwMode="auto">
          <a:xfrm>
            <a:off x="3276600" y="26670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6351" name="Oval 207"/>
          <p:cNvSpPr>
            <a:spLocks noChangeArrowheads="1"/>
          </p:cNvSpPr>
          <p:nvPr/>
        </p:nvSpPr>
        <p:spPr bwMode="auto">
          <a:xfrm>
            <a:off x="5575300" y="31369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6352" name="Freeform 208"/>
          <p:cNvSpPr>
            <a:spLocks/>
          </p:cNvSpPr>
          <p:nvPr/>
        </p:nvSpPr>
        <p:spPr bwMode="auto">
          <a:xfrm>
            <a:off x="4114800" y="59436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AFD00"/>
          </a:solidFill>
          <a:ln w="25400" cap="rnd" cmpd="sng">
            <a:solidFill>
              <a:schemeClr val="tx1"/>
            </a:solidFill>
            <a:prstDash val="solid"/>
            <a:round/>
            <a:headEnd type="none" w="med" len="med"/>
            <a:tailEnd type="none" w="med" len="med"/>
          </a:ln>
          <a:effectLst/>
        </p:spPr>
        <p:txBody>
          <a:bodyPr/>
          <a:lstStyle/>
          <a:p>
            <a:endParaRPr lang="en-US"/>
          </a:p>
        </p:txBody>
      </p:sp>
      <p:sp>
        <p:nvSpPr>
          <p:cNvPr id="6353" name="Oval 209"/>
          <p:cNvSpPr>
            <a:spLocks noChangeArrowheads="1"/>
          </p:cNvSpPr>
          <p:nvPr/>
        </p:nvSpPr>
        <p:spPr bwMode="auto">
          <a:xfrm>
            <a:off x="3810000" y="5257800"/>
            <a:ext cx="203200" cy="203200"/>
          </a:xfrm>
          <a:prstGeom prst="ellipse">
            <a:avLst/>
          </a:prstGeom>
          <a:solidFill>
            <a:srgbClr val="FAFD00"/>
          </a:solidFill>
          <a:ln w="25400">
            <a:solidFill>
              <a:schemeClr val="tx1"/>
            </a:solidFill>
            <a:round/>
            <a:headEnd/>
            <a:tailEnd/>
          </a:ln>
          <a:effectLst/>
        </p:spPr>
        <p:txBody>
          <a:bodyPr wrap="none" anchor="ctr"/>
          <a:lstStyle/>
          <a:p>
            <a:endParaRPr lang="en-US"/>
          </a:p>
        </p:txBody>
      </p:sp>
      <p:sp>
        <p:nvSpPr>
          <p:cNvPr id="6354" name="Freeform 210"/>
          <p:cNvSpPr>
            <a:spLocks/>
          </p:cNvSpPr>
          <p:nvPr/>
        </p:nvSpPr>
        <p:spPr bwMode="auto">
          <a:xfrm>
            <a:off x="3810000" y="56388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0AE00"/>
          </a:solidFill>
          <a:ln w="25400" cap="rnd" cmpd="sng">
            <a:solidFill>
              <a:schemeClr val="tx1"/>
            </a:solidFill>
            <a:prstDash val="solid"/>
            <a:round/>
            <a:headEnd type="none" w="med" len="med"/>
            <a:tailEnd type="none" w="med" len="med"/>
          </a:ln>
          <a:effectLst/>
        </p:spPr>
        <p:txBody>
          <a:bodyPr/>
          <a:lstStyle/>
          <a:p>
            <a:endParaRPr lang="en-US"/>
          </a:p>
        </p:txBody>
      </p:sp>
      <p:sp>
        <p:nvSpPr>
          <p:cNvPr id="6355" name="Oval 211"/>
          <p:cNvSpPr>
            <a:spLocks noChangeArrowheads="1"/>
          </p:cNvSpPr>
          <p:nvPr/>
        </p:nvSpPr>
        <p:spPr bwMode="auto">
          <a:xfrm>
            <a:off x="4660900" y="35941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6356" name="Oval 212"/>
          <p:cNvSpPr>
            <a:spLocks noChangeArrowheads="1"/>
          </p:cNvSpPr>
          <p:nvPr/>
        </p:nvSpPr>
        <p:spPr bwMode="auto">
          <a:xfrm>
            <a:off x="3213100" y="32893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6357" name="Freeform 213"/>
          <p:cNvSpPr>
            <a:spLocks/>
          </p:cNvSpPr>
          <p:nvPr/>
        </p:nvSpPr>
        <p:spPr bwMode="auto">
          <a:xfrm>
            <a:off x="1447800" y="6248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63DE8"/>
          </a:solidFill>
          <a:ln w="25400" cap="rnd" cmpd="sng">
            <a:solidFill>
              <a:schemeClr val="tx1"/>
            </a:solidFill>
            <a:prstDash val="solid"/>
            <a:round/>
            <a:headEnd type="none" w="med" len="med"/>
            <a:tailEnd type="none" w="med" len="med"/>
          </a:ln>
          <a:effectLst/>
        </p:spPr>
        <p:txBody>
          <a:bodyPr/>
          <a:lstStyle/>
          <a:p>
            <a:endParaRPr lang="en-US"/>
          </a:p>
        </p:txBody>
      </p:sp>
      <p:sp>
        <p:nvSpPr>
          <p:cNvPr id="6358" name="Oval 214"/>
          <p:cNvSpPr>
            <a:spLocks noChangeArrowheads="1"/>
          </p:cNvSpPr>
          <p:nvPr/>
        </p:nvSpPr>
        <p:spPr bwMode="auto">
          <a:xfrm>
            <a:off x="2603500" y="3975100"/>
            <a:ext cx="203200" cy="203200"/>
          </a:xfrm>
          <a:prstGeom prst="ellipse">
            <a:avLst/>
          </a:prstGeom>
          <a:solidFill>
            <a:srgbClr val="063DE8"/>
          </a:solidFill>
          <a:ln w="25400">
            <a:solidFill>
              <a:schemeClr val="tx1"/>
            </a:solidFill>
            <a:round/>
            <a:headEnd/>
            <a:tailEnd/>
          </a:ln>
          <a:effectLst/>
        </p:spPr>
        <p:txBody>
          <a:bodyPr wrap="none" anchor="ctr"/>
          <a:lstStyle/>
          <a:p>
            <a:endParaRPr lang="en-US"/>
          </a:p>
        </p:txBody>
      </p:sp>
      <p:sp>
        <p:nvSpPr>
          <p:cNvPr id="6359" name="Oval 215"/>
          <p:cNvSpPr>
            <a:spLocks noChangeArrowheads="1"/>
          </p:cNvSpPr>
          <p:nvPr/>
        </p:nvSpPr>
        <p:spPr bwMode="auto">
          <a:xfrm>
            <a:off x="3352800" y="45720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6360" name="Oval 216"/>
          <p:cNvSpPr>
            <a:spLocks noChangeArrowheads="1"/>
          </p:cNvSpPr>
          <p:nvPr/>
        </p:nvSpPr>
        <p:spPr bwMode="auto">
          <a:xfrm>
            <a:off x="3975100" y="3670300"/>
            <a:ext cx="203200" cy="203200"/>
          </a:xfrm>
          <a:prstGeom prst="ellipse">
            <a:avLst/>
          </a:prstGeom>
          <a:solidFill>
            <a:srgbClr val="676767"/>
          </a:solidFill>
          <a:ln w="25400">
            <a:solidFill>
              <a:schemeClr val="tx1"/>
            </a:solidFill>
            <a:round/>
            <a:headEnd/>
            <a:tailEnd/>
          </a:ln>
          <a:effectLst/>
        </p:spPr>
        <p:txBody>
          <a:bodyPr wrap="none" anchor="ctr"/>
          <a:lstStyle/>
          <a:p>
            <a:endParaRPr lang="en-US"/>
          </a:p>
        </p:txBody>
      </p:sp>
      <p:sp>
        <p:nvSpPr>
          <p:cNvPr id="6361" name="Freeform 217"/>
          <p:cNvSpPr>
            <a:spLocks/>
          </p:cNvSpPr>
          <p:nvPr/>
        </p:nvSpPr>
        <p:spPr bwMode="auto">
          <a:xfrm>
            <a:off x="304800" y="42672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
        <p:nvSpPr>
          <p:cNvPr id="6362" name="Oval 218"/>
          <p:cNvSpPr>
            <a:spLocks noChangeArrowheads="1"/>
          </p:cNvSpPr>
          <p:nvPr/>
        </p:nvSpPr>
        <p:spPr bwMode="auto">
          <a:xfrm>
            <a:off x="1765300" y="2908300"/>
            <a:ext cx="203200" cy="203200"/>
          </a:xfrm>
          <a:prstGeom prst="ellipse">
            <a:avLst/>
          </a:prstGeom>
          <a:solidFill>
            <a:srgbClr val="F39FD1"/>
          </a:solidFill>
          <a:ln w="25400">
            <a:solidFill>
              <a:schemeClr val="tx1"/>
            </a:solidFill>
            <a:round/>
            <a:headEnd/>
            <a:tailEnd/>
          </a:ln>
          <a:effectLst/>
        </p:spPr>
        <p:txBody>
          <a:bodyPr wrap="none" anchor="ctr"/>
          <a:lstStyle/>
          <a:p>
            <a:endParaRPr lang="en-US"/>
          </a:p>
        </p:txBody>
      </p:sp>
      <p:sp>
        <p:nvSpPr>
          <p:cNvPr id="6363" name="Freeform 219"/>
          <p:cNvSpPr>
            <a:spLocks/>
          </p:cNvSpPr>
          <p:nvPr/>
        </p:nvSpPr>
        <p:spPr bwMode="auto">
          <a:xfrm>
            <a:off x="2362200" y="50292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0AE00"/>
          </a:solidFill>
          <a:ln w="25400" cap="rnd" cmpd="sng">
            <a:solidFill>
              <a:schemeClr val="tx1"/>
            </a:solidFill>
            <a:prstDash val="solid"/>
            <a:round/>
            <a:headEnd type="none" w="med" len="med"/>
            <a:tailEnd type="none" w="med" len="med"/>
          </a:ln>
          <a:effectLst/>
        </p:spPr>
        <p:txBody>
          <a:bodyPr/>
          <a:lstStyle/>
          <a:p>
            <a:endParaRPr lang="en-US"/>
          </a:p>
        </p:txBody>
      </p:sp>
      <p:sp>
        <p:nvSpPr>
          <p:cNvPr id="6364" name="Oval 220"/>
          <p:cNvSpPr>
            <a:spLocks noChangeArrowheads="1"/>
          </p:cNvSpPr>
          <p:nvPr/>
        </p:nvSpPr>
        <p:spPr bwMode="auto">
          <a:xfrm>
            <a:off x="3517900" y="4203700"/>
            <a:ext cx="203200" cy="203200"/>
          </a:xfrm>
          <a:prstGeom prst="ellipse">
            <a:avLst/>
          </a:prstGeom>
          <a:solidFill>
            <a:srgbClr val="FC0128"/>
          </a:solidFill>
          <a:ln w="25400">
            <a:solidFill>
              <a:schemeClr val="tx1"/>
            </a:solidFill>
            <a:round/>
            <a:headEnd/>
            <a:tailEnd/>
          </a:ln>
          <a:effectLst/>
        </p:spPr>
        <p:txBody>
          <a:bodyPr wrap="none" anchor="ctr"/>
          <a:lstStyle/>
          <a:p>
            <a:endParaRPr lang="en-US"/>
          </a:p>
        </p:txBody>
      </p:sp>
      <p:sp>
        <p:nvSpPr>
          <p:cNvPr id="6365" name="Freeform 221"/>
          <p:cNvSpPr>
            <a:spLocks/>
          </p:cNvSpPr>
          <p:nvPr/>
        </p:nvSpPr>
        <p:spPr bwMode="auto">
          <a:xfrm>
            <a:off x="990600" y="5105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063DE8"/>
          </a:solidFill>
          <a:ln w="25400" cap="rnd" cmpd="sng">
            <a:solidFill>
              <a:schemeClr val="tx1"/>
            </a:solidFill>
            <a:prstDash val="solid"/>
            <a:round/>
            <a:headEnd type="none" w="med" len="med"/>
            <a:tailEnd type="none" w="med" len="med"/>
          </a:ln>
          <a:effectLst/>
        </p:spPr>
        <p:txBody>
          <a:bodyPr/>
          <a:lstStyle/>
          <a:p>
            <a:endParaRPr lang="en-US"/>
          </a:p>
        </p:txBody>
      </p:sp>
      <p:sp>
        <p:nvSpPr>
          <p:cNvPr id="6366" name="Freeform 222"/>
          <p:cNvSpPr>
            <a:spLocks/>
          </p:cNvSpPr>
          <p:nvPr/>
        </p:nvSpPr>
        <p:spPr bwMode="auto">
          <a:xfrm>
            <a:off x="4572000" y="55626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AFD00"/>
          </a:solidFill>
          <a:ln w="25400" cap="rnd" cmpd="sng">
            <a:solidFill>
              <a:schemeClr val="tx1"/>
            </a:solidFill>
            <a:prstDash val="solid"/>
            <a:round/>
            <a:headEnd type="none" w="med" len="med"/>
            <a:tailEnd type="none" w="med" len="med"/>
          </a:ln>
          <a:effectLst/>
        </p:spPr>
        <p:txBody>
          <a:bodyPr/>
          <a:lstStyle/>
          <a:p>
            <a:endParaRPr lang="en-US"/>
          </a:p>
        </p:txBody>
      </p:sp>
      <p:sp>
        <p:nvSpPr>
          <p:cNvPr id="6367" name="Freeform 223"/>
          <p:cNvSpPr>
            <a:spLocks/>
          </p:cNvSpPr>
          <p:nvPr/>
        </p:nvSpPr>
        <p:spPr bwMode="auto">
          <a:xfrm>
            <a:off x="2743200" y="2438400"/>
            <a:ext cx="230188" cy="230188"/>
          </a:xfrm>
          <a:custGeom>
            <a:avLst/>
            <a:gdLst/>
            <a:ahLst/>
            <a:cxnLst>
              <a:cxn ang="0">
                <a:pos x="0" y="144"/>
              </a:cxn>
              <a:cxn ang="0">
                <a:pos x="72" y="0"/>
              </a:cxn>
              <a:cxn ang="0">
                <a:pos x="144" y="144"/>
              </a:cxn>
              <a:cxn ang="0">
                <a:pos x="0" y="144"/>
              </a:cxn>
            </a:cxnLst>
            <a:rect l="0" t="0" r="r" b="b"/>
            <a:pathLst>
              <a:path w="145" h="145">
                <a:moveTo>
                  <a:pt x="0" y="144"/>
                </a:moveTo>
                <a:lnTo>
                  <a:pt x="72" y="0"/>
                </a:lnTo>
                <a:lnTo>
                  <a:pt x="144" y="144"/>
                </a:lnTo>
                <a:lnTo>
                  <a:pt x="0" y="144"/>
                </a:lnTo>
              </a:path>
            </a:pathLst>
          </a:custGeom>
          <a:solidFill>
            <a:srgbClr val="F39FD1"/>
          </a:solidFill>
          <a:ln w="25400" cap="rnd" cmpd="sng">
            <a:solidFill>
              <a:schemeClr val="tx1"/>
            </a:solidFill>
            <a:prstDash val="solid"/>
            <a:round/>
            <a:headEnd type="none" w="med" len="med"/>
            <a:tailEnd type="none" w="med" len="med"/>
          </a:ln>
          <a:effectLst/>
        </p:spPr>
        <p:txBody>
          <a:bodyPr/>
          <a:lstStyle/>
          <a:p>
            <a:endParaRPr lang="en-US"/>
          </a:p>
        </p:txBody>
      </p:sp>
    </p:spTree>
    <p:extLst>
      <p:ext uri="{BB962C8B-B14F-4D97-AF65-F5344CB8AC3E}">
        <p14:creationId xmlns:p14="http://schemas.microsoft.com/office/powerpoint/2010/main" val="24533622"/>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31863" y="96838"/>
            <a:ext cx="7158037" cy="790575"/>
          </a:xfrm>
        </p:spPr>
        <p:txBody>
          <a:bodyPr/>
          <a:lstStyle/>
          <a:p>
            <a:pPr eaLnBrk="1" hangingPunct="1"/>
            <a:r>
              <a:rPr lang="en-US" sz="3600" smtClean="0"/>
              <a:t>Orders </a:t>
            </a:r>
          </a:p>
        </p:txBody>
      </p:sp>
      <p:sp>
        <p:nvSpPr>
          <p:cNvPr id="10243" name="Rectangle 3"/>
          <p:cNvSpPr>
            <a:spLocks noGrp="1" noChangeArrowheads="1"/>
          </p:cNvSpPr>
          <p:nvPr>
            <p:ph type="body" idx="1"/>
          </p:nvPr>
        </p:nvSpPr>
        <p:spPr>
          <a:xfrm>
            <a:off x="152400" y="1066800"/>
            <a:ext cx="8534400" cy="5638800"/>
          </a:xfrm>
        </p:spPr>
        <p:txBody>
          <a:bodyPr/>
          <a:lstStyle/>
          <a:p>
            <a:pPr eaLnBrk="1" hangingPunct="1"/>
            <a:r>
              <a:rPr lang="en-US" smtClean="0"/>
              <a:t>Turn: Spring 1900 </a:t>
            </a:r>
          </a:p>
          <a:p>
            <a:pPr lvl="1" eaLnBrk="1" hangingPunct="1"/>
            <a:r>
              <a:rPr lang="en-US" smtClean="0"/>
              <a:t>F London &gt; North Sea  </a:t>
            </a:r>
          </a:p>
          <a:p>
            <a:pPr lvl="1" eaLnBrk="1" hangingPunct="1"/>
            <a:r>
              <a:rPr lang="en-US" smtClean="0"/>
              <a:t>A Liverpool &gt; York </a:t>
            </a:r>
          </a:p>
          <a:p>
            <a:pPr lvl="1" eaLnBrk="1" hangingPunct="1"/>
            <a:r>
              <a:rPr lang="en-US" smtClean="0"/>
              <a:t>F Edinburgh &gt; Nor. Sea</a:t>
            </a:r>
          </a:p>
          <a:p>
            <a:pPr eaLnBrk="1" hangingPunct="1"/>
            <a:endParaRPr lang="en-US" smtClean="0"/>
          </a:p>
        </p:txBody>
      </p:sp>
    </p:spTree>
    <p:extLst>
      <p:ext uri="{BB962C8B-B14F-4D97-AF65-F5344CB8AC3E}">
        <p14:creationId xmlns:p14="http://schemas.microsoft.com/office/powerpoint/2010/main" val="3398355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Turn: Fall 1900</a:t>
            </a:r>
          </a:p>
        </p:txBody>
      </p:sp>
      <p:sp>
        <p:nvSpPr>
          <p:cNvPr id="11267" name="Rectangle 3"/>
          <p:cNvSpPr>
            <a:spLocks noGrp="1" noChangeArrowheads="1"/>
          </p:cNvSpPr>
          <p:nvPr>
            <p:ph type="body" idx="1"/>
          </p:nvPr>
        </p:nvSpPr>
        <p:spPr/>
        <p:txBody>
          <a:bodyPr/>
          <a:lstStyle/>
          <a:p>
            <a:pPr eaLnBrk="1" hangingPunct="1"/>
            <a:endParaRPr lang="en-US" smtClean="0"/>
          </a:p>
          <a:p>
            <a:pPr lvl="1" eaLnBrk="1" hangingPunct="1"/>
            <a:r>
              <a:rPr lang="en-US" smtClean="0"/>
              <a:t>F North Sea  &gt; Norway </a:t>
            </a:r>
          </a:p>
          <a:p>
            <a:pPr lvl="1" eaLnBrk="1" hangingPunct="1"/>
            <a:r>
              <a:rPr lang="en-US" smtClean="0"/>
              <a:t>A York &gt; Belgium by convoy </a:t>
            </a:r>
          </a:p>
          <a:p>
            <a:pPr lvl="1" eaLnBrk="1" hangingPunct="1"/>
            <a:r>
              <a:rPr lang="en-US" smtClean="0"/>
              <a:t>F Nor. Sea CON A York &gt; Belgium</a:t>
            </a:r>
          </a:p>
        </p:txBody>
      </p:sp>
    </p:spTree>
    <p:extLst>
      <p:ext uri="{BB962C8B-B14F-4D97-AF65-F5344CB8AC3E}">
        <p14:creationId xmlns:p14="http://schemas.microsoft.com/office/powerpoint/2010/main" val="341567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600200"/>
          </a:xfrm>
        </p:spPr>
        <p:txBody>
          <a:bodyPr/>
          <a:lstStyle/>
          <a:p>
            <a:pPr eaLnBrk="1" hangingPunct="1"/>
            <a:r>
              <a:rPr lang="en-US" smtClean="0"/>
              <a:t>Survive or Die!</a:t>
            </a:r>
          </a:p>
        </p:txBody>
      </p:sp>
      <p:sp>
        <p:nvSpPr>
          <p:cNvPr id="6147" name="Rectangle 3"/>
          <p:cNvSpPr>
            <a:spLocks noGrp="1" noChangeArrowheads="1"/>
          </p:cNvSpPr>
          <p:nvPr>
            <p:ph type="body" idx="1"/>
          </p:nvPr>
        </p:nvSpPr>
        <p:spPr>
          <a:xfrm>
            <a:off x="609600" y="1905000"/>
            <a:ext cx="8305800" cy="4038600"/>
          </a:xfrm>
        </p:spPr>
        <p:txBody>
          <a:bodyPr/>
          <a:lstStyle/>
          <a:p>
            <a:pPr eaLnBrk="1" hangingPunct="1"/>
            <a:r>
              <a:rPr lang="en-US" sz="2600" smtClean="0"/>
              <a:t>Object of the Game:  to survive. </a:t>
            </a:r>
          </a:p>
          <a:p>
            <a:pPr eaLnBrk="1" hangingPunct="1"/>
            <a:r>
              <a:rPr lang="en-US" sz="3400" smtClean="0"/>
              <a:t>Reward: whoever wins will get an automatic half grade bonus on the first quiz.</a:t>
            </a:r>
            <a:r>
              <a:rPr lang="en-US" sz="2600" smtClean="0"/>
              <a:t>  </a:t>
            </a:r>
          </a:p>
          <a:p>
            <a:pPr eaLnBrk="1" hangingPunct="1"/>
            <a:r>
              <a:rPr lang="en-US" sz="2600" smtClean="0"/>
              <a:t>Equipment:  Everyone gets a Life card.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sz="3600" smtClean="0"/>
              <a:t>Turn: Winter 1900 –Builds </a:t>
            </a:r>
            <a:br>
              <a:rPr lang="en-US" sz="3600" smtClean="0"/>
            </a:br>
            <a:endParaRPr lang="en-US" sz="3600" smtClean="0"/>
          </a:p>
        </p:txBody>
      </p:sp>
      <p:sp>
        <p:nvSpPr>
          <p:cNvPr id="12291" name="Rectangle 3"/>
          <p:cNvSpPr>
            <a:spLocks noGrp="1" noChangeArrowheads="1"/>
          </p:cNvSpPr>
          <p:nvPr>
            <p:ph type="body" idx="1"/>
          </p:nvPr>
        </p:nvSpPr>
        <p:spPr/>
        <p:txBody>
          <a:bodyPr/>
          <a:lstStyle/>
          <a:p>
            <a:pPr lvl="1" eaLnBrk="1" hangingPunct="1">
              <a:buFont typeface="Wingdings" pitchFamily="2" charset="2"/>
              <a:buNone/>
            </a:pPr>
            <a:r>
              <a:rPr lang="en-US" smtClean="0"/>
              <a:t>F London </a:t>
            </a:r>
          </a:p>
          <a:p>
            <a:pPr lvl="1" eaLnBrk="1" hangingPunct="1">
              <a:buFont typeface="Wingdings" pitchFamily="2" charset="2"/>
              <a:buNone/>
            </a:pPr>
            <a:r>
              <a:rPr lang="en-US" smtClean="0"/>
              <a:t>F Edinburgh </a:t>
            </a:r>
          </a:p>
          <a:p>
            <a:pPr lvl="1" eaLnBrk="1" hangingPunct="1">
              <a:buFont typeface="Wingdings" pitchFamily="2" charset="2"/>
              <a:buNone/>
            </a:pPr>
            <a:r>
              <a:rPr lang="en-US" smtClean="0"/>
              <a:t>(remember all builds need to happen in supply centers in your original country) </a:t>
            </a:r>
          </a:p>
          <a:p>
            <a:pPr eaLnBrk="1" hangingPunct="1"/>
            <a:endParaRPr lang="en-US" smtClean="0"/>
          </a:p>
        </p:txBody>
      </p:sp>
    </p:spTree>
    <p:extLst>
      <p:ext uri="{BB962C8B-B14F-4D97-AF65-F5344CB8AC3E}">
        <p14:creationId xmlns:p14="http://schemas.microsoft.com/office/powerpoint/2010/main" val="234241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685800"/>
          </a:xfrm>
        </p:spPr>
        <p:txBody>
          <a:bodyPr>
            <a:normAutofit fontScale="90000"/>
          </a:bodyPr>
          <a:lstStyle/>
          <a:p>
            <a:pPr eaLnBrk="1" hangingPunct="1"/>
            <a:r>
              <a:rPr lang="en-US" smtClean="0"/>
              <a:t>Rules for Survive or Die!</a:t>
            </a:r>
          </a:p>
        </p:txBody>
      </p:sp>
      <p:sp>
        <p:nvSpPr>
          <p:cNvPr id="7171" name="Rectangle 3"/>
          <p:cNvSpPr>
            <a:spLocks noGrp="1" noChangeArrowheads="1"/>
          </p:cNvSpPr>
          <p:nvPr>
            <p:ph type="body" idx="1"/>
          </p:nvPr>
        </p:nvSpPr>
        <p:spPr>
          <a:xfrm>
            <a:off x="0" y="762000"/>
            <a:ext cx="9144000" cy="6096000"/>
          </a:xfrm>
        </p:spPr>
        <p:txBody>
          <a:bodyPr/>
          <a:lstStyle/>
          <a:p>
            <a:pPr eaLnBrk="1" hangingPunct="1">
              <a:lnSpc>
                <a:spcPct val="90000"/>
              </a:lnSpc>
            </a:pPr>
            <a:r>
              <a:rPr lang="en-US" smtClean="0"/>
              <a:t>If your card is taken from you, you die.        (You can take someone else’s cards by challenging that person to a duel.)  </a:t>
            </a:r>
          </a:p>
          <a:p>
            <a:pPr eaLnBrk="1" hangingPunct="1">
              <a:lnSpc>
                <a:spcPct val="90000"/>
              </a:lnSpc>
            </a:pPr>
            <a:r>
              <a:rPr lang="en-US" smtClean="0"/>
              <a:t>A duel is carried out by playing rock, paper, scissors.</a:t>
            </a:r>
          </a:p>
          <a:p>
            <a:pPr eaLnBrk="1" hangingPunct="1">
              <a:lnSpc>
                <a:spcPct val="90000"/>
              </a:lnSpc>
            </a:pPr>
            <a:r>
              <a:rPr lang="en-US" smtClean="0"/>
              <a:t>The loser is dead and the winner gets all of the dead person’s cards.  </a:t>
            </a:r>
          </a:p>
          <a:p>
            <a:pPr eaLnBrk="1" hangingPunct="1">
              <a:lnSpc>
                <a:spcPct val="90000"/>
              </a:lnSpc>
            </a:pPr>
            <a:r>
              <a:rPr lang="en-US" smtClean="0"/>
              <a:t>If someone challenges you, you must fight. </a:t>
            </a:r>
            <a:r>
              <a:rPr lang="en-US" b="1" smtClean="0"/>
              <a:t>Until cards run out</a:t>
            </a:r>
            <a:r>
              <a:rPr lang="en-US" smtClean="0"/>
              <a:t>, you can get an extra life from the instructor.</a:t>
            </a:r>
          </a:p>
          <a:p>
            <a:pPr eaLnBrk="1" hangingPunct="1">
              <a:lnSpc>
                <a:spcPct val="90000"/>
              </a:lnSpc>
            </a:pPr>
            <a:r>
              <a:rPr lang="en-US" smtClean="0"/>
              <a:t>No negotiations allowed</a:t>
            </a:r>
          </a:p>
          <a:p>
            <a:pPr eaLnBrk="1" hangingPunct="1">
              <a:lnSpc>
                <a:spcPct val="90000"/>
              </a:lnSpc>
            </a:pPr>
            <a:r>
              <a:rPr lang="en-US" smtClean="0"/>
              <a:t>Once dead, sit down.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Everyone stand up </a:t>
            </a:r>
          </a:p>
        </p:txBody>
      </p:sp>
      <p:sp>
        <p:nvSpPr>
          <p:cNvPr id="8195" name="Rectangle 3"/>
          <p:cNvSpPr>
            <a:spLocks noGrp="1" noChangeArrowheads="1"/>
          </p:cNvSpPr>
          <p:nvPr>
            <p:ph type="body" idx="1"/>
          </p:nvPr>
        </p:nvSpPr>
        <p:spPr/>
        <p:txBody>
          <a:bodyPr/>
          <a:lstStyle/>
          <a:p>
            <a:pPr eaLnBrk="1" hangingPunct="1"/>
            <a:r>
              <a:rPr lang="en-US" smtClean="0"/>
              <a:t>Lets get started</a:t>
            </a:r>
          </a:p>
          <a:p>
            <a:pPr eaLnBrk="1" hangingPunct="1"/>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800" smtClean="0"/>
              <a:t>Game Debriefing</a:t>
            </a:r>
          </a:p>
        </p:txBody>
      </p:sp>
      <p:sp>
        <p:nvSpPr>
          <p:cNvPr id="9219" name="Rectangle 3"/>
          <p:cNvSpPr>
            <a:spLocks noGrp="1" noChangeArrowheads="1"/>
          </p:cNvSpPr>
          <p:nvPr>
            <p:ph type="body" idx="1"/>
          </p:nvPr>
        </p:nvSpPr>
        <p:spPr/>
        <p:txBody>
          <a:bodyPr/>
          <a:lstStyle/>
          <a:p>
            <a:pPr eaLnBrk="1" hangingPunct="1"/>
            <a:r>
              <a:rPr lang="en-US" smtClean="0"/>
              <a:t>Why did you fight?</a:t>
            </a:r>
          </a:p>
          <a:p>
            <a:pPr eaLnBrk="1" hangingPunct="1"/>
            <a:r>
              <a:rPr lang="en-US" smtClean="0"/>
              <a:t>What was the best strategy, given the stated goals?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219200"/>
          </a:xfrm>
        </p:spPr>
        <p:txBody>
          <a:bodyPr>
            <a:normAutofit fontScale="90000"/>
          </a:bodyPr>
          <a:lstStyle/>
          <a:p>
            <a:pPr eaLnBrk="1" hangingPunct="1"/>
            <a:r>
              <a:rPr lang="en-US" smtClean="0"/>
              <a:t>The Leviathan</a:t>
            </a:r>
            <a:br>
              <a:rPr lang="en-US" smtClean="0"/>
            </a:br>
            <a:r>
              <a:rPr lang="en-US" sz="2500" smtClean="0"/>
              <a:t>Thomas Hobbes (1651)from </a:t>
            </a:r>
            <a:r>
              <a:rPr lang="en-US" sz="900" smtClean="0">
                <a:hlinkClick r:id="rId3"/>
              </a:rPr>
              <a:t>http://www.msu.org/ethics/content_ethics/texts/hobbes/hobstxt1.html#com9</a:t>
            </a:r>
            <a:r>
              <a:rPr lang="en-US" sz="900" smtClean="0"/>
              <a:t> June 20 2004</a:t>
            </a:r>
          </a:p>
        </p:txBody>
      </p:sp>
      <p:sp>
        <p:nvSpPr>
          <p:cNvPr id="10243" name="Rectangle 3"/>
          <p:cNvSpPr>
            <a:spLocks noGrp="1" noChangeArrowheads="1"/>
          </p:cNvSpPr>
          <p:nvPr>
            <p:ph type="body" idx="1"/>
          </p:nvPr>
        </p:nvSpPr>
        <p:spPr>
          <a:xfrm>
            <a:off x="228600" y="1524000"/>
            <a:ext cx="8686800" cy="5105400"/>
          </a:xfrm>
        </p:spPr>
        <p:txBody>
          <a:bodyPr/>
          <a:lstStyle/>
          <a:p>
            <a:pPr eaLnBrk="1" hangingPunct="1">
              <a:buFont typeface="Wingdings" pitchFamily="2" charset="2"/>
              <a:buNone/>
            </a:pPr>
            <a:r>
              <a:rPr lang="en-US" sz="3400" dirty="0" smtClean="0"/>
              <a:t>“[All men have the equality of ability such that the weak may be able to kill the strong] . . . this equality of ability </a:t>
            </a:r>
            <a:r>
              <a:rPr lang="en-US" sz="3400" dirty="0" err="1" smtClean="0"/>
              <a:t>ariseth</a:t>
            </a:r>
            <a:r>
              <a:rPr lang="en-US" sz="3400" dirty="0" smtClean="0"/>
              <a:t> equality of hope in the attaining of our ends.  And therefore if any two men desire the same thing, which nevertheless they cannot both enjoy, they become enemies;”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714375"/>
          </a:xfrm>
        </p:spPr>
        <p:txBody>
          <a:bodyPr/>
          <a:lstStyle/>
          <a:p>
            <a:pPr eaLnBrk="1" hangingPunct="1"/>
            <a:r>
              <a:rPr lang="en-US" sz="3800" smtClean="0"/>
              <a:t>Leviathan (continued)</a:t>
            </a:r>
          </a:p>
        </p:txBody>
      </p:sp>
      <p:sp>
        <p:nvSpPr>
          <p:cNvPr id="11267" name="Rectangle 3"/>
          <p:cNvSpPr>
            <a:spLocks noGrp="1" noChangeArrowheads="1"/>
          </p:cNvSpPr>
          <p:nvPr>
            <p:ph type="body" idx="1"/>
          </p:nvPr>
        </p:nvSpPr>
        <p:spPr>
          <a:xfrm>
            <a:off x="457200" y="1143000"/>
            <a:ext cx="8229600" cy="4983163"/>
          </a:xfrm>
        </p:spPr>
        <p:txBody>
          <a:bodyPr/>
          <a:lstStyle/>
          <a:p>
            <a:pPr eaLnBrk="1" hangingPunct="1">
              <a:buFont typeface="Wingdings" pitchFamily="2" charset="2"/>
              <a:buNone/>
            </a:pPr>
            <a:r>
              <a:rPr lang="en-US" sz="3400" smtClean="0"/>
              <a:t>“In the nature of man, we find three principal causes of quarrel:  First, competition; secondly, diffidence (fear), thirdly, glory.    The first maketh man invade for gain; the second, for safety; and the third, for reputation.”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Leviathan (continued)</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sz="3400" smtClean="0"/>
              <a:t>“During the time men live without a common power to keep them all in awe, they are in a condition which is called war. . . . every man against every man. . . . and the life of man [is] solitary, poor, nasty, brutish, and short.”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912</Words>
  <Application>Microsoft Office PowerPoint</Application>
  <PresentationFormat>On-screen Show (4:3)</PresentationFormat>
  <Paragraphs>166</Paragraphs>
  <Slides>30</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Rounded MT Bold</vt:lpstr>
      <vt:lpstr>Calibri</vt:lpstr>
      <vt:lpstr>Wingdings</vt:lpstr>
      <vt:lpstr>Office Theme</vt:lpstr>
      <vt:lpstr>Hobbes,  Prisoner’s Dilemma  Diplomacy </vt:lpstr>
      <vt:lpstr>A Key Question</vt:lpstr>
      <vt:lpstr>Survive or Die!</vt:lpstr>
      <vt:lpstr>Rules for Survive or Die!</vt:lpstr>
      <vt:lpstr>Everyone stand up </vt:lpstr>
      <vt:lpstr>Game Debriefing</vt:lpstr>
      <vt:lpstr>The Leviathan Thomas Hobbes (1651)from http://www.msu.org/ethics/content_ethics/texts/hobbes/hobstxt1.html#com9 June 20 2004</vt:lpstr>
      <vt:lpstr>Leviathan (continued)</vt:lpstr>
      <vt:lpstr>Leviathan (continued)</vt:lpstr>
      <vt:lpstr>Game Debriefing</vt:lpstr>
      <vt:lpstr>Prisoner’s Dilemma I</vt:lpstr>
      <vt:lpstr>Prisoner’s Dilemma II</vt:lpstr>
      <vt:lpstr>Prisoner’s Dilemma III</vt:lpstr>
      <vt:lpstr>Prisoner’s Dilemma IV</vt:lpstr>
      <vt:lpstr>Prisoner’s Dilemma V</vt:lpstr>
      <vt:lpstr>Prisoner’s Dilemma VI </vt:lpstr>
      <vt:lpstr>Prisoner’s Dilemma in a Group</vt:lpstr>
      <vt:lpstr>Lessons from               Strategic Interaction </vt:lpstr>
      <vt:lpstr>The Game of Diplomacy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Orders </vt:lpstr>
      <vt:lpstr>Turn: Fall 1900</vt:lpstr>
      <vt:lpstr>Turn: Winter 1900 –Builds  </vt:lpstr>
    </vt:vector>
  </TitlesOfParts>
  <Company>University at Albany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Playing Games (theoretically)  with Political Violence</dc:title>
  <dc:creator>va496323</dc:creator>
  <cp:lastModifiedBy>Asal, Victor</cp:lastModifiedBy>
  <cp:revision>28</cp:revision>
  <dcterms:created xsi:type="dcterms:W3CDTF">2010-01-30T19:28:09Z</dcterms:created>
  <dcterms:modified xsi:type="dcterms:W3CDTF">2014-09-03T17:59:02Z</dcterms:modified>
</cp:coreProperties>
</file>